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60" r:id="rId4"/>
    <p:sldId id="271" r:id="rId5"/>
    <p:sldId id="259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61" r:id="rId14"/>
    <p:sldId id="288" r:id="rId15"/>
    <p:sldId id="289" r:id="rId16"/>
    <p:sldId id="290" r:id="rId17"/>
    <p:sldId id="283" r:id="rId18"/>
    <p:sldId id="284" r:id="rId19"/>
    <p:sldId id="263" r:id="rId20"/>
    <p:sldId id="286" r:id="rId21"/>
    <p:sldId id="265" r:id="rId22"/>
    <p:sldId id="285" r:id="rId23"/>
    <p:sldId id="269" r:id="rId24"/>
    <p:sldId id="287" r:id="rId25"/>
    <p:sldId id="293" r:id="rId26"/>
    <p:sldId id="294" r:id="rId27"/>
    <p:sldId id="266" r:id="rId28"/>
    <p:sldId id="295" r:id="rId29"/>
    <p:sldId id="296" r:id="rId30"/>
  </p:sldIdLst>
  <p:sldSz cx="9906000" cy="6858000" type="A4"/>
  <p:notesSz cx="6858000" cy="9144000"/>
  <p:embeddedFontLst>
    <p:embeddedFont>
      <p:font typeface="Noto Sans CJK KR Medium" panose="020B0600000101010101" charset="-127"/>
      <p:regular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094"/>
    <a:srgbClr val="CADDDB"/>
    <a:srgbClr val="ECEAE6"/>
    <a:srgbClr val="0A4D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CE60E9-F52F-4E32-838A-F24A38C7CC17}" v="432" dt="2023-05-20T13:25:18.804"/>
    <p1510:client id="{89E0FC0D-FF47-4FE0-BBD1-7F026A5EB7A8}" v="1" dt="2023-05-20T08:42:40.495"/>
    <p1510:client id="{96E57D6B-2C77-4252-99F2-6FD41C7DADE4}" v="16" dt="2023-05-20T06:54:38.0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76322" autoAdjust="0"/>
  </p:normalViewPr>
  <p:slideViewPr>
    <p:cSldViewPr>
      <p:cViewPr>
        <p:scale>
          <a:sx n="75" d="100"/>
          <a:sy n="75" d="100"/>
        </p:scale>
        <p:origin x="1512" y="-8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국현" userId="fc019d6d-fa32-44cf-af6b-5e0cef964f3f" providerId="ADAL" clId="{2CCE60E9-F52F-4E32-838A-F24A38C7CC17}"/>
    <pc:docChg chg="undo custSel addSld delSld modSld">
      <pc:chgData name="이국현" userId="fc019d6d-fa32-44cf-af6b-5e0cef964f3f" providerId="ADAL" clId="{2CCE60E9-F52F-4E32-838A-F24A38C7CC17}" dt="2023-05-20T13:25:23.812" v="2654" actId="20577"/>
      <pc:docMkLst>
        <pc:docMk/>
      </pc:docMkLst>
      <pc:sldChg chg="addSp delSp mod modNotesTx">
        <pc:chgData name="이국현" userId="fc019d6d-fa32-44cf-af6b-5e0cef964f3f" providerId="ADAL" clId="{2CCE60E9-F52F-4E32-838A-F24A38C7CC17}" dt="2023-05-20T08:44:19.924" v="2"/>
        <pc:sldMkLst>
          <pc:docMk/>
          <pc:sldMk cId="3047199212" sldId="256"/>
        </pc:sldMkLst>
        <pc:spChg chg="add del">
          <ac:chgData name="이국현" userId="fc019d6d-fa32-44cf-af6b-5e0cef964f3f" providerId="ADAL" clId="{2CCE60E9-F52F-4E32-838A-F24A38C7CC17}" dt="2023-05-20T08:44:18.820" v="1" actId="22"/>
          <ac:spMkLst>
            <pc:docMk/>
            <pc:sldMk cId="3047199212" sldId="256"/>
            <ac:spMk id="3" creationId="{758296D3-2908-12E4-35D0-1DB5B761548A}"/>
          </ac:spMkLst>
        </pc:spChg>
      </pc:sldChg>
      <pc:sldChg chg="addSp delSp modSp mod modNotesTx">
        <pc:chgData name="이국현" userId="fc019d6d-fa32-44cf-af6b-5e0cef964f3f" providerId="ADAL" clId="{2CCE60E9-F52F-4E32-838A-F24A38C7CC17}" dt="2023-05-20T12:47:40.403" v="2324" actId="14100"/>
        <pc:sldMkLst>
          <pc:docMk/>
          <pc:sldMk cId="3737701246" sldId="259"/>
        </pc:sldMkLst>
        <pc:spChg chg="del">
          <ac:chgData name="이국현" userId="fc019d6d-fa32-44cf-af6b-5e0cef964f3f" providerId="ADAL" clId="{2CCE60E9-F52F-4E32-838A-F24A38C7CC17}" dt="2023-05-20T08:52:56.731" v="433" actId="478"/>
          <ac:spMkLst>
            <pc:docMk/>
            <pc:sldMk cId="3737701246" sldId="259"/>
            <ac:spMk id="2" creationId="{5DEEF9E6-AB57-B318-D74A-6D77A4EF1A03}"/>
          </ac:spMkLst>
        </pc:spChg>
        <pc:spChg chg="add mod">
          <ac:chgData name="이국현" userId="fc019d6d-fa32-44cf-af6b-5e0cef964f3f" providerId="ADAL" clId="{2CCE60E9-F52F-4E32-838A-F24A38C7CC17}" dt="2023-05-20T08:53:04.991" v="436" actId="14100"/>
          <ac:spMkLst>
            <pc:docMk/>
            <pc:sldMk cId="3737701246" sldId="259"/>
            <ac:spMk id="4" creationId="{721337D0-9C9E-D14E-D06A-69F7E1D72AE3}"/>
          </ac:spMkLst>
        </pc:spChg>
        <pc:picChg chg="add mod">
          <ac:chgData name="이국현" userId="fc019d6d-fa32-44cf-af6b-5e0cef964f3f" providerId="ADAL" clId="{2CCE60E9-F52F-4E32-838A-F24A38C7CC17}" dt="2023-05-20T12:47:40.403" v="2324" actId="14100"/>
          <ac:picMkLst>
            <pc:docMk/>
            <pc:sldMk cId="3737701246" sldId="259"/>
            <ac:picMk id="3" creationId="{8C4C377C-8F55-E836-1B77-225F1D76EB6B}"/>
          </ac:picMkLst>
        </pc:picChg>
      </pc:sldChg>
      <pc:sldChg chg="modSp mod modNotesTx">
        <pc:chgData name="이국현" userId="fc019d6d-fa32-44cf-af6b-5e0cef964f3f" providerId="ADAL" clId="{2CCE60E9-F52F-4E32-838A-F24A38C7CC17}" dt="2023-05-20T08:44:55.883" v="7" actId="1076"/>
        <pc:sldMkLst>
          <pc:docMk/>
          <pc:sldMk cId="3471541070" sldId="260"/>
        </pc:sldMkLst>
        <pc:picChg chg="mod">
          <ac:chgData name="이국현" userId="fc019d6d-fa32-44cf-af6b-5e0cef964f3f" providerId="ADAL" clId="{2CCE60E9-F52F-4E32-838A-F24A38C7CC17}" dt="2023-05-20T08:44:55.883" v="7" actId="1076"/>
          <ac:picMkLst>
            <pc:docMk/>
            <pc:sldMk cId="3471541070" sldId="260"/>
            <ac:picMk id="5" creationId="{C6E3D6A8-D5DC-6D2E-334C-330BECECA954}"/>
          </ac:picMkLst>
        </pc:picChg>
      </pc:sldChg>
      <pc:sldChg chg="addSp delSp modSp mod">
        <pc:chgData name="이국현" userId="fc019d6d-fa32-44cf-af6b-5e0cef964f3f" providerId="ADAL" clId="{2CCE60E9-F52F-4E32-838A-F24A38C7CC17}" dt="2023-05-20T13:25:23.812" v="2654" actId="20577"/>
        <pc:sldMkLst>
          <pc:docMk/>
          <pc:sldMk cId="2463821016" sldId="261"/>
        </pc:sldMkLst>
        <pc:spChg chg="mod">
          <ac:chgData name="이국현" userId="fc019d6d-fa32-44cf-af6b-5e0cef964f3f" providerId="ADAL" clId="{2CCE60E9-F52F-4E32-838A-F24A38C7CC17}" dt="2023-05-20T13:20:26.513" v="2421" actId="20577"/>
          <ac:spMkLst>
            <pc:docMk/>
            <pc:sldMk cId="2463821016" sldId="261"/>
            <ac:spMk id="2" creationId="{AC087ECB-F23C-B39F-B4B0-62FB7F685806}"/>
          </ac:spMkLst>
        </pc:spChg>
        <pc:spChg chg="add mod">
          <ac:chgData name="이국현" userId="fc019d6d-fa32-44cf-af6b-5e0cef964f3f" providerId="ADAL" clId="{2CCE60E9-F52F-4E32-838A-F24A38C7CC17}" dt="2023-05-20T13:25:23.812" v="2654" actId="20577"/>
          <ac:spMkLst>
            <pc:docMk/>
            <pc:sldMk cId="2463821016" sldId="261"/>
            <ac:spMk id="3" creationId="{34437BCF-F8C3-52E8-1560-1B9A7C2EFD58}"/>
          </ac:spMkLst>
        </pc:spChg>
        <pc:picChg chg="add del mod">
          <ac:chgData name="이국현" userId="fc019d6d-fa32-44cf-af6b-5e0cef964f3f" providerId="ADAL" clId="{2CCE60E9-F52F-4E32-838A-F24A38C7CC17}" dt="2023-05-20T11:36:37.022" v="1199" actId="478"/>
          <ac:picMkLst>
            <pc:docMk/>
            <pc:sldMk cId="2463821016" sldId="261"/>
            <ac:picMk id="4" creationId="{CC8C6918-676A-BF15-4BFB-7F4B839DC8A4}"/>
          </ac:picMkLst>
        </pc:picChg>
        <pc:picChg chg="add mod">
          <ac:chgData name="이국현" userId="fc019d6d-fa32-44cf-af6b-5e0cef964f3f" providerId="ADAL" clId="{2CCE60E9-F52F-4E32-838A-F24A38C7CC17}" dt="2023-05-20T13:22:19.391" v="2488" actId="1076"/>
          <ac:picMkLst>
            <pc:docMk/>
            <pc:sldMk cId="2463821016" sldId="261"/>
            <ac:picMk id="5" creationId="{C8D6A522-827C-724B-440B-2F1EA52B5885}"/>
          </ac:picMkLst>
        </pc:picChg>
        <pc:picChg chg="del mod">
          <ac:chgData name="이국현" userId="fc019d6d-fa32-44cf-af6b-5e0cef964f3f" providerId="ADAL" clId="{2CCE60E9-F52F-4E32-838A-F24A38C7CC17}" dt="2023-05-20T13:18:49.022" v="2397" actId="478"/>
          <ac:picMkLst>
            <pc:docMk/>
            <pc:sldMk cId="2463821016" sldId="261"/>
            <ac:picMk id="7" creationId="{78EBD004-40B0-EE40-84D1-46381F41D028}"/>
          </ac:picMkLst>
        </pc:picChg>
      </pc:sldChg>
      <pc:sldChg chg="modNotesTx">
        <pc:chgData name="이국현" userId="fc019d6d-fa32-44cf-af6b-5e0cef964f3f" providerId="ADAL" clId="{2CCE60E9-F52F-4E32-838A-F24A38C7CC17}" dt="2023-05-20T11:11:45.918" v="451" actId="20577"/>
        <pc:sldMkLst>
          <pc:docMk/>
          <pc:sldMk cId="1469159996" sldId="263"/>
        </pc:sldMkLst>
      </pc:sldChg>
      <pc:sldChg chg="modNotesTx">
        <pc:chgData name="이국현" userId="fc019d6d-fa32-44cf-af6b-5e0cef964f3f" providerId="ADAL" clId="{2CCE60E9-F52F-4E32-838A-F24A38C7CC17}" dt="2023-05-20T11:16:57.070" v="870" actId="20577"/>
        <pc:sldMkLst>
          <pc:docMk/>
          <pc:sldMk cId="1716849769" sldId="266"/>
        </pc:sldMkLst>
      </pc:sldChg>
      <pc:sldChg chg="modSp mod modNotesTx">
        <pc:chgData name="이국현" userId="fc019d6d-fa32-44cf-af6b-5e0cef964f3f" providerId="ADAL" clId="{2CCE60E9-F52F-4E32-838A-F24A38C7CC17}" dt="2023-05-20T11:29:46.420" v="1193" actId="20577"/>
        <pc:sldMkLst>
          <pc:docMk/>
          <pc:sldMk cId="805983110" sldId="267"/>
        </pc:sldMkLst>
        <pc:picChg chg="mod">
          <ac:chgData name="이국현" userId="fc019d6d-fa32-44cf-af6b-5e0cef964f3f" providerId="ADAL" clId="{2CCE60E9-F52F-4E32-838A-F24A38C7CC17}" dt="2023-05-20T11:19:06.857" v="920" actId="14100"/>
          <ac:picMkLst>
            <pc:docMk/>
            <pc:sldMk cId="805983110" sldId="267"/>
            <ac:picMk id="16" creationId="{03910EC4-77C3-DE2E-17E0-D194E97CC3C2}"/>
          </ac:picMkLst>
        </pc:picChg>
        <pc:picChg chg="mod">
          <ac:chgData name="이국현" userId="fc019d6d-fa32-44cf-af6b-5e0cef964f3f" providerId="ADAL" clId="{2CCE60E9-F52F-4E32-838A-F24A38C7CC17}" dt="2023-05-20T11:19:08.525" v="924" actId="14100"/>
          <ac:picMkLst>
            <pc:docMk/>
            <pc:sldMk cId="805983110" sldId="267"/>
            <ac:picMk id="20" creationId="{149C0A41-F282-36DA-5C27-1D24AA1CFFF6}"/>
          </ac:picMkLst>
        </pc:picChg>
      </pc:sldChg>
      <pc:sldChg chg="modSp mod modNotesTx">
        <pc:chgData name="이국현" userId="fc019d6d-fa32-44cf-af6b-5e0cef964f3f" providerId="ADAL" clId="{2CCE60E9-F52F-4E32-838A-F24A38C7CC17}" dt="2023-05-20T11:43:08.151" v="1324" actId="20577"/>
        <pc:sldMkLst>
          <pc:docMk/>
          <pc:sldMk cId="659845558" sldId="268"/>
        </pc:sldMkLst>
        <pc:picChg chg="mod">
          <ac:chgData name="이국현" userId="fc019d6d-fa32-44cf-af6b-5e0cef964f3f" providerId="ADAL" clId="{2CCE60E9-F52F-4E32-838A-F24A38C7CC17}" dt="2023-05-20T11:42:46.941" v="1321" actId="1076"/>
          <ac:picMkLst>
            <pc:docMk/>
            <pc:sldMk cId="659845558" sldId="268"/>
            <ac:picMk id="8" creationId="{010CD4ED-5575-F9AA-7E17-8ACBE38D88E7}"/>
          </ac:picMkLst>
        </pc:picChg>
        <pc:picChg chg="mod">
          <ac:chgData name="이국현" userId="fc019d6d-fa32-44cf-af6b-5e0cef964f3f" providerId="ADAL" clId="{2CCE60E9-F52F-4E32-838A-F24A38C7CC17}" dt="2023-05-20T11:09:42.678" v="449" actId="1076"/>
          <ac:picMkLst>
            <pc:docMk/>
            <pc:sldMk cId="659845558" sldId="268"/>
            <ac:picMk id="16" creationId="{C11C0400-2829-7411-A04B-DDF351D2A673}"/>
          </ac:picMkLst>
        </pc:picChg>
      </pc:sldChg>
      <pc:sldChg chg="addSp modSp mod modNotesTx">
        <pc:chgData name="이국현" userId="fc019d6d-fa32-44cf-af6b-5e0cef964f3f" providerId="ADAL" clId="{2CCE60E9-F52F-4E32-838A-F24A38C7CC17}" dt="2023-05-20T08:49:10.938" v="432" actId="14100"/>
        <pc:sldMkLst>
          <pc:docMk/>
          <pc:sldMk cId="1276283417" sldId="271"/>
        </pc:sldMkLst>
        <pc:spChg chg="add mod">
          <ac:chgData name="이국현" userId="fc019d6d-fa32-44cf-af6b-5e0cef964f3f" providerId="ADAL" clId="{2CCE60E9-F52F-4E32-838A-F24A38C7CC17}" dt="2023-05-20T08:49:10.938" v="432" actId="14100"/>
          <ac:spMkLst>
            <pc:docMk/>
            <pc:sldMk cId="1276283417" sldId="271"/>
            <ac:spMk id="2" creationId="{D462B567-5404-9B27-3FD8-410FC81B178F}"/>
          </ac:spMkLst>
        </pc:spChg>
      </pc:sldChg>
      <pc:sldChg chg="addSp delSp modSp add mod modNotesTx">
        <pc:chgData name="이국현" userId="fc019d6d-fa32-44cf-af6b-5e0cef964f3f" providerId="ADAL" clId="{2CCE60E9-F52F-4E32-838A-F24A38C7CC17}" dt="2023-05-20T12:47:26.534" v="2322" actId="1076"/>
        <pc:sldMkLst>
          <pc:docMk/>
          <pc:sldMk cId="2564007611" sldId="272"/>
        </pc:sldMkLst>
        <pc:spChg chg="del">
          <ac:chgData name="이국현" userId="fc019d6d-fa32-44cf-af6b-5e0cef964f3f" providerId="ADAL" clId="{2CCE60E9-F52F-4E32-838A-F24A38C7CC17}" dt="2023-05-20T08:58:15.992" v="438" actId="478"/>
          <ac:spMkLst>
            <pc:docMk/>
            <pc:sldMk cId="2564007611" sldId="272"/>
            <ac:spMk id="4" creationId="{721337D0-9C9E-D14E-D06A-69F7E1D72AE3}"/>
          </ac:spMkLst>
        </pc:spChg>
        <pc:spChg chg="mod">
          <ac:chgData name="이국현" userId="fc019d6d-fa32-44cf-af6b-5e0cef964f3f" providerId="ADAL" clId="{2CCE60E9-F52F-4E32-838A-F24A38C7CC17}" dt="2023-05-20T12:29:28.640" v="2085"/>
          <ac:spMkLst>
            <pc:docMk/>
            <pc:sldMk cId="2564007611" sldId="272"/>
            <ac:spMk id="33" creationId="{00000000-0000-0000-0000-000000000000}"/>
          </ac:spMkLst>
        </pc:spChg>
        <pc:picChg chg="del">
          <ac:chgData name="이국현" userId="fc019d6d-fa32-44cf-af6b-5e0cef964f3f" providerId="ADAL" clId="{2CCE60E9-F52F-4E32-838A-F24A38C7CC17}" dt="2023-05-20T08:58:16.324" v="439" actId="478"/>
          <ac:picMkLst>
            <pc:docMk/>
            <pc:sldMk cId="2564007611" sldId="272"/>
            <ac:picMk id="3" creationId="{8C4C377C-8F55-E836-1B77-225F1D76EB6B}"/>
          </ac:picMkLst>
        </pc:picChg>
        <pc:picChg chg="add mod">
          <ac:chgData name="이국현" userId="fc019d6d-fa32-44cf-af6b-5e0cef964f3f" providerId="ADAL" clId="{2CCE60E9-F52F-4E32-838A-F24A38C7CC17}" dt="2023-05-20T12:47:26.534" v="2322" actId="1076"/>
          <ac:picMkLst>
            <pc:docMk/>
            <pc:sldMk cId="2564007611" sldId="272"/>
            <ac:picMk id="1026" creationId="{83672255-CDAB-20BE-E31D-F581A2065024}"/>
          </ac:picMkLst>
        </pc:picChg>
      </pc:sldChg>
      <pc:sldChg chg="add del">
        <pc:chgData name="이국현" userId="fc019d6d-fa32-44cf-af6b-5e0cef964f3f" providerId="ADAL" clId="{2CCE60E9-F52F-4E32-838A-F24A38C7CC17}" dt="2023-05-20T08:58:17.848" v="441"/>
        <pc:sldMkLst>
          <pc:docMk/>
          <pc:sldMk cId="49870758" sldId="273"/>
        </pc:sldMkLst>
      </pc:sldChg>
      <pc:sldChg chg="add del">
        <pc:chgData name="이국현" userId="fc019d6d-fa32-44cf-af6b-5e0cef964f3f" providerId="ADAL" clId="{2CCE60E9-F52F-4E32-838A-F24A38C7CC17}" dt="2023-05-20T12:25:07.578" v="1792" actId="47"/>
        <pc:sldMkLst>
          <pc:docMk/>
          <pc:sldMk cId="1369066437" sldId="273"/>
        </pc:sldMkLst>
      </pc:sldChg>
      <pc:sldChg chg="addSp delSp modSp add mod modNotesTx">
        <pc:chgData name="이국현" userId="fc019d6d-fa32-44cf-af6b-5e0cef964f3f" providerId="ADAL" clId="{2CCE60E9-F52F-4E32-838A-F24A38C7CC17}" dt="2023-05-20T12:47:16.599" v="2319" actId="1076"/>
        <pc:sldMkLst>
          <pc:docMk/>
          <pc:sldMk cId="4287400176" sldId="273"/>
        </pc:sldMkLst>
        <pc:spChg chg="mod">
          <ac:chgData name="이국현" userId="fc019d6d-fa32-44cf-af6b-5e0cef964f3f" providerId="ADAL" clId="{2CCE60E9-F52F-4E32-838A-F24A38C7CC17}" dt="2023-05-20T12:29:33.300" v="2104"/>
          <ac:spMkLst>
            <pc:docMk/>
            <pc:sldMk cId="4287400176" sldId="273"/>
            <ac:spMk id="33" creationId="{00000000-0000-0000-0000-000000000000}"/>
          </ac:spMkLst>
        </pc:spChg>
        <pc:picChg chg="add mod">
          <ac:chgData name="이국현" userId="fc019d6d-fa32-44cf-af6b-5e0cef964f3f" providerId="ADAL" clId="{2CCE60E9-F52F-4E32-838A-F24A38C7CC17}" dt="2023-05-20T12:47:16.599" v="2319" actId="1076"/>
          <ac:picMkLst>
            <pc:docMk/>
            <pc:sldMk cId="4287400176" sldId="273"/>
            <ac:picMk id="2" creationId="{1ED7D25E-1842-4CE5-F344-42A23D920084}"/>
          </ac:picMkLst>
        </pc:picChg>
        <pc:picChg chg="del">
          <ac:chgData name="이국현" userId="fc019d6d-fa32-44cf-af6b-5e0cef964f3f" providerId="ADAL" clId="{2CCE60E9-F52F-4E32-838A-F24A38C7CC17}" dt="2023-05-20T12:30:59.871" v="2276" actId="478"/>
          <ac:picMkLst>
            <pc:docMk/>
            <pc:sldMk cId="4287400176" sldId="273"/>
            <ac:picMk id="1026" creationId="{83672255-CDAB-20BE-E31D-F581A2065024}"/>
          </ac:picMkLst>
        </pc:picChg>
      </pc:sldChg>
      <pc:sldChg chg="addSp delSp modSp add mod">
        <pc:chgData name="이국현" userId="fc019d6d-fa32-44cf-af6b-5e0cef964f3f" providerId="ADAL" clId="{2CCE60E9-F52F-4E32-838A-F24A38C7CC17}" dt="2023-05-20T12:46:25.057" v="2314" actId="1076"/>
        <pc:sldMkLst>
          <pc:docMk/>
          <pc:sldMk cId="2178627623" sldId="274"/>
        </pc:sldMkLst>
        <pc:spChg chg="mod">
          <ac:chgData name="이국현" userId="fc019d6d-fa32-44cf-af6b-5e0cef964f3f" providerId="ADAL" clId="{2CCE60E9-F52F-4E32-838A-F24A38C7CC17}" dt="2023-05-20T12:29:38.209" v="2121"/>
          <ac:spMkLst>
            <pc:docMk/>
            <pc:sldMk cId="2178627623" sldId="274"/>
            <ac:spMk id="33" creationId="{00000000-0000-0000-0000-000000000000}"/>
          </ac:spMkLst>
        </pc:spChg>
        <pc:picChg chg="del">
          <ac:chgData name="이국현" userId="fc019d6d-fa32-44cf-af6b-5e0cef964f3f" providerId="ADAL" clId="{2CCE60E9-F52F-4E32-838A-F24A38C7CC17}" dt="2023-05-20T12:34:16.573" v="2296" actId="478"/>
          <ac:picMkLst>
            <pc:docMk/>
            <pc:sldMk cId="2178627623" sldId="274"/>
            <ac:picMk id="1026" creationId="{83672255-CDAB-20BE-E31D-F581A2065024}"/>
          </ac:picMkLst>
        </pc:picChg>
        <pc:picChg chg="add mod">
          <ac:chgData name="이국현" userId="fc019d6d-fa32-44cf-af6b-5e0cef964f3f" providerId="ADAL" clId="{2CCE60E9-F52F-4E32-838A-F24A38C7CC17}" dt="2023-05-20T12:46:25.057" v="2314" actId="1076"/>
          <ac:picMkLst>
            <pc:docMk/>
            <pc:sldMk cId="2178627623" sldId="274"/>
            <ac:picMk id="2050" creationId="{72AE5D11-E6C8-98D4-C2C9-28EB8A7BD3EB}"/>
          </ac:picMkLst>
        </pc:picChg>
      </pc:sldChg>
      <pc:sldChg chg="add del">
        <pc:chgData name="이국현" userId="fc019d6d-fa32-44cf-af6b-5e0cef964f3f" providerId="ADAL" clId="{2CCE60E9-F52F-4E32-838A-F24A38C7CC17}" dt="2023-05-20T12:25:07.578" v="1792" actId="47"/>
        <pc:sldMkLst>
          <pc:docMk/>
          <pc:sldMk cId="2701939810" sldId="274"/>
        </pc:sldMkLst>
      </pc:sldChg>
      <pc:sldChg chg="addSp delSp modSp add mod">
        <pc:chgData name="이국현" userId="fc019d6d-fa32-44cf-af6b-5e0cef964f3f" providerId="ADAL" clId="{2CCE60E9-F52F-4E32-838A-F24A38C7CC17}" dt="2023-05-20T13:11:37.940" v="2355" actId="1076"/>
        <pc:sldMkLst>
          <pc:docMk/>
          <pc:sldMk cId="976081010" sldId="275"/>
        </pc:sldMkLst>
        <pc:spChg chg="mod">
          <ac:chgData name="이국현" userId="fc019d6d-fa32-44cf-af6b-5e0cef964f3f" providerId="ADAL" clId="{2CCE60E9-F52F-4E32-838A-F24A38C7CC17}" dt="2023-05-20T12:29:50.035" v="2138"/>
          <ac:spMkLst>
            <pc:docMk/>
            <pc:sldMk cId="976081010" sldId="275"/>
            <ac:spMk id="33" creationId="{00000000-0000-0000-0000-000000000000}"/>
          </ac:spMkLst>
        </pc:spChg>
        <pc:picChg chg="add mod">
          <ac:chgData name="이국현" userId="fc019d6d-fa32-44cf-af6b-5e0cef964f3f" providerId="ADAL" clId="{2CCE60E9-F52F-4E32-838A-F24A38C7CC17}" dt="2023-05-20T13:11:37.940" v="2355" actId="1076"/>
          <ac:picMkLst>
            <pc:docMk/>
            <pc:sldMk cId="976081010" sldId="275"/>
            <ac:picMk id="3" creationId="{E12614BC-B7A8-DA8D-336F-6B1082B2F68B}"/>
          </ac:picMkLst>
        </pc:picChg>
        <pc:picChg chg="del">
          <ac:chgData name="이국현" userId="fc019d6d-fa32-44cf-af6b-5e0cef964f3f" providerId="ADAL" clId="{2CCE60E9-F52F-4E32-838A-F24A38C7CC17}" dt="2023-05-20T12:50:36.871" v="2325" actId="478"/>
          <ac:picMkLst>
            <pc:docMk/>
            <pc:sldMk cId="976081010" sldId="275"/>
            <ac:picMk id="1026" creationId="{83672255-CDAB-20BE-E31D-F581A2065024}"/>
          </ac:picMkLst>
        </pc:picChg>
      </pc:sldChg>
      <pc:sldChg chg="add del">
        <pc:chgData name="이국현" userId="fc019d6d-fa32-44cf-af6b-5e0cef964f3f" providerId="ADAL" clId="{2CCE60E9-F52F-4E32-838A-F24A38C7CC17}" dt="2023-05-20T12:25:07.578" v="1792" actId="47"/>
        <pc:sldMkLst>
          <pc:docMk/>
          <pc:sldMk cId="1881646596" sldId="275"/>
        </pc:sldMkLst>
      </pc:sldChg>
      <pc:sldChg chg="addSp delSp modSp add mod">
        <pc:chgData name="이국현" userId="fc019d6d-fa32-44cf-af6b-5e0cef964f3f" providerId="ADAL" clId="{2CCE60E9-F52F-4E32-838A-F24A38C7CC17}" dt="2023-05-20T13:11:19.557" v="2354" actId="1076"/>
        <pc:sldMkLst>
          <pc:docMk/>
          <pc:sldMk cId="2282511866" sldId="276"/>
        </pc:sldMkLst>
        <pc:spChg chg="mod">
          <ac:chgData name="이국현" userId="fc019d6d-fa32-44cf-af6b-5e0cef964f3f" providerId="ADAL" clId="{2CCE60E9-F52F-4E32-838A-F24A38C7CC17}" dt="2023-05-20T12:29:58.133" v="2155"/>
          <ac:spMkLst>
            <pc:docMk/>
            <pc:sldMk cId="2282511866" sldId="276"/>
            <ac:spMk id="33" creationId="{00000000-0000-0000-0000-000000000000}"/>
          </ac:spMkLst>
        </pc:spChg>
        <pc:picChg chg="add del mod">
          <ac:chgData name="이국현" userId="fc019d6d-fa32-44cf-af6b-5e0cef964f3f" providerId="ADAL" clId="{2CCE60E9-F52F-4E32-838A-F24A38C7CC17}" dt="2023-05-20T13:11:07.051" v="2347" actId="478"/>
          <ac:picMkLst>
            <pc:docMk/>
            <pc:sldMk cId="2282511866" sldId="276"/>
            <ac:picMk id="3" creationId="{0FF752A5-D579-96B8-D1CF-CD1285E1A121}"/>
          </ac:picMkLst>
        </pc:picChg>
        <pc:picChg chg="del">
          <ac:chgData name="이국현" userId="fc019d6d-fa32-44cf-af6b-5e0cef964f3f" providerId="ADAL" clId="{2CCE60E9-F52F-4E32-838A-F24A38C7CC17}" dt="2023-05-20T13:08:36.975" v="2332" actId="478"/>
          <ac:picMkLst>
            <pc:docMk/>
            <pc:sldMk cId="2282511866" sldId="276"/>
            <ac:picMk id="1026" creationId="{83672255-CDAB-20BE-E31D-F581A2065024}"/>
          </ac:picMkLst>
        </pc:picChg>
        <pc:picChg chg="add del">
          <ac:chgData name="이국현" userId="fc019d6d-fa32-44cf-af6b-5e0cef964f3f" providerId="ADAL" clId="{2CCE60E9-F52F-4E32-838A-F24A38C7CC17}" dt="2023-05-20T13:10:45.021" v="2338" actId="478"/>
          <ac:picMkLst>
            <pc:docMk/>
            <pc:sldMk cId="2282511866" sldId="276"/>
            <ac:picMk id="3074" creationId="{E640CB22-66DA-9C7F-5CBC-C5986A945395}"/>
          </ac:picMkLst>
        </pc:picChg>
        <pc:picChg chg="add mod">
          <ac:chgData name="이국현" userId="fc019d6d-fa32-44cf-af6b-5e0cef964f3f" providerId="ADAL" clId="{2CCE60E9-F52F-4E32-838A-F24A38C7CC17}" dt="2023-05-20T13:11:19.557" v="2354" actId="1076"/>
          <ac:picMkLst>
            <pc:docMk/>
            <pc:sldMk cId="2282511866" sldId="276"/>
            <ac:picMk id="3076" creationId="{2D23FAB3-D6EE-E072-C8FB-045F9B5E0020}"/>
          </ac:picMkLst>
        </pc:picChg>
      </pc:sldChg>
      <pc:sldChg chg="add del">
        <pc:chgData name="이국현" userId="fc019d6d-fa32-44cf-af6b-5e0cef964f3f" providerId="ADAL" clId="{2CCE60E9-F52F-4E32-838A-F24A38C7CC17}" dt="2023-05-20T12:25:07.578" v="1792" actId="47"/>
        <pc:sldMkLst>
          <pc:docMk/>
          <pc:sldMk cId="3664065655" sldId="276"/>
        </pc:sldMkLst>
      </pc:sldChg>
      <pc:sldChg chg="add del">
        <pc:chgData name="이국현" userId="fc019d6d-fa32-44cf-af6b-5e0cef964f3f" providerId="ADAL" clId="{2CCE60E9-F52F-4E32-838A-F24A38C7CC17}" dt="2023-05-20T12:25:07.578" v="1792" actId="47"/>
        <pc:sldMkLst>
          <pc:docMk/>
          <pc:sldMk cId="220762633" sldId="277"/>
        </pc:sldMkLst>
      </pc:sldChg>
      <pc:sldChg chg="addSp delSp modSp add mod">
        <pc:chgData name="이국현" userId="fc019d6d-fa32-44cf-af6b-5e0cef964f3f" providerId="ADAL" clId="{2CCE60E9-F52F-4E32-838A-F24A38C7CC17}" dt="2023-05-20T13:13:39.973" v="2363" actId="1076"/>
        <pc:sldMkLst>
          <pc:docMk/>
          <pc:sldMk cId="2582334385" sldId="277"/>
        </pc:sldMkLst>
        <pc:spChg chg="mod">
          <ac:chgData name="이국현" userId="fc019d6d-fa32-44cf-af6b-5e0cef964f3f" providerId="ADAL" clId="{2CCE60E9-F52F-4E32-838A-F24A38C7CC17}" dt="2023-05-20T12:30:06.908" v="2174"/>
          <ac:spMkLst>
            <pc:docMk/>
            <pc:sldMk cId="2582334385" sldId="277"/>
            <ac:spMk id="33" creationId="{00000000-0000-0000-0000-000000000000}"/>
          </ac:spMkLst>
        </pc:spChg>
        <pc:picChg chg="add mod">
          <ac:chgData name="이국현" userId="fc019d6d-fa32-44cf-af6b-5e0cef964f3f" providerId="ADAL" clId="{2CCE60E9-F52F-4E32-838A-F24A38C7CC17}" dt="2023-05-20T13:13:39.973" v="2363" actId="1076"/>
          <ac:picMkLst>
            <pc:docMk/>
            <pc:sldMk cId="2582334385" sldId="277"/>
            <ac:picMk id="2" creationId="{3316E40A-14F5-2C9B-EEEE-EDB275FD2422}"/>
          </ac:picMkLst>
        </pc:picChg>
        <pc:picChg chg="del">
          <ac:chgData name="이국현" userId="fc019d6d-fa32-44cf-af6b-5e0cef964f3f" providerId="ADAL" clId="{2CCE60E9-F52F-4E32-838A-F24A38C7CC17}" dt="2023-05-20T13:11:47.552" v="2356" actId="478"/>
          <ac:picMkLst>
            <pc:docMk/>
            <pc:sldMk cId="2582334385" sldId="277"/>
            <ac:picMk id="1026" creationId="{83672255-CDAB-20BE-E31D-F581A2065024}"/>
          </ac:picMkLst>
        </pc:picChg>
        <pc:picChg chg="add del">
          <ac:chgData name="이국현" userId="fc019d6d-fa32-44cf-af6b-5e0cef964f3f" providerId="ADAL" clId="{2CCE60E9-F52F-4E32-838A-F24A38C7CC17}" dt="2023-05-20T13:13:34.290" v="2361" actId="478"/>
          <ac:picMkLst>
            <pc:docMk/>
            <pc:sldMk cId="2582334385" sldId="277"/>
            <ac:picMk id="4098" creationId="{F52EA2D4-11A0-FA9A-834B-5800E9C4A2DC}"/>
          </ac:picMkLst>
        </pc:picChg>
      </pc:sldChg>
      <pc:sldChg chg="addSp delSp modSp add mod">
        <pc:chgData name="이국현" userId="fc019d6d-fa32-44cf-af6b-5e0cef964f3f" providerId="ADAL" clId="{2CCE60E9-F52F-4E32-838A-F24A38C7CC17}" dt="2023-05-20T13:16:21.558" v="2373" actId="1076"/>
        <pc:sldMkLst>
          <pc:docMk/>
          <pc:sldMk cId="1012305310" sldId="278"/>
        </pc:sldMkLst>
        <pc:spChg chg="mod">
          <ac:chgData name="이국현" userId="fc019d6d-fa32-44cf-af6b-5e0cef964f3f" providerId="ADAL" clId="{2CCE60E9-F52F-4E32-838A-F24A38C7CC17}" dt="2023-05-20T12:30:38.867" v="2273"/>
          <ac:spMkLst>
            <pc:docMk/>
            <pc:sldMk cId="1012305310" sldId="278"/>
            <ac:spMk id="33" creationId="{00000000-0000-0000-0000-000000000000}"/>
          </ac:spMkLst>
        </pc:spChg>
        <pc:picChg chg="add mod">
          <ac:chgData name="이국현" userId="fc019d6d-fa32-44cf-af6b-5e0cef964f3f" providerId="ADAL" clId="{2CCE60E9-F52F-4E32-838A-F24A38C7CC17}" dt="2023-05-20T13:16:21.558" v="2373" actId="1076"/>
          <ac:picMkLst>
            <pc:docMk/>
            <pc:sldMk cId="1012305310" sldId="278"/>
            <ac:picMk id="3" creationId="{B4453FFB-7A95-E022-0631-DD41F2814AA0}"/>
          </ac:picMkLst>
        </pc:picChg>
        <pc:picChg chg="del">
          <ac:chgData name="이국현" userId="fc019d6d-fa32-44cf-af6b-5e0cef964f3f" providerId="ADAL" clId="{2CCE60E9-F52F-4E32-838A-F24A38C7CC17}" dt="2023-05-20T13:13:51.101" v="2364" actId="478"/>
          <ac:picMkLst>
            <pc:docMk/>
            <pc:sldMk cId="1012305310" sldId="278"/>
            <ac:picMk id="1026" creationId="{83672255-CDAB-20BE-E31D-F581A2065024}"/>
          </ac:picMkLst>
        </pc:picChg>
        <pc:picChg chg="add del">
          <ac:chgData name="이국현" userId="fc019d6d-fa32-44cf-af6b-5e0cef964f3f" providerId="ADAL" clId="{2CCE60E9-F52F-4E32-838A-F24A38C7CC17}" dt="2023-05-20T13:15:49.411" v="2366" actId="478"/>
          <ac:picMkLst>
            <pc:docMk/>
            <pc:sldMk cId="1012305310" sldId="278"/>
            <ac:picMk id="5122" creationId="{FAB8990B-FD15-9872-0B8D-A64EB001B235}"/>
          </ac:picMkLst>
        </pc:picChg>
      </pc:sldChg>
      <pc:sldChg chg="add del">
        <pc:chgData name="이국현" userId="fc019d6d-fa32-44cf-af6b-5e0cef964f3f" providerId="ADAL" clId="{2CCE60E9-F52F-4E32-838A-F24A38C7CC17}" dt="2023-05-20T12:25:07.578" v="1792" actId="47"/>
        <pc:sldMkLst>
          <pc:docMk/>
          <pc:sldMk cId="1261485601" sldId="278"/>
        </pc:sldMkLst>
      </pc:sldChg>
      <pc:sldChg chg="delSp add del mod">
        <pc:chgData name="이국현" userId="fc019d6d-fa32-44cf-af6b-5e0cef964f3f" providerId="ADAL" clId="{2CCE60E9-F52F-4E32-838A-F24A38C7CC17}" dt="2023-05-20T13:19:44.178" v="2409" actId="47"/>
        <pc:sldMkLst>
          <pc:docMk/>
          <pc:sldMk cId="958249790" sldId="279"/>
        </pc:sldMkLst>
        <pc:picChg chg="del">
          <ac:chgData name="이국현" userId="fc019d6d-fa32-44cf-af6b-5e0cef964f3f" providerId="ADAL" clId="{2CCE60E9-F52F-4E32-838A-F24A38C7CC17}" dt="2023-05-20T13:18:50.220" v="2398" actId="478"/>
          <ac:picMkLst>
            <pc:docMk/>
            <pc:sldMk cId="958249790" sldId="279"/>
            <ac:picMk id="7" creationId="{78EBD004-40B0-EE40-84D1-46381F41D028}"/>
          </ac:picMkLst>
        </pc:picChg>
      </pc:sldChg>
      <pc:sldChg chg="modSp add del mod">
        <pc:chgData name="이국현" userId="fc019d6d-fa32-44cf-af6b-5e0cef964f3f" providerId="ADAL" clId="{2CCE60E9-F52F-4E32-838A-F24A38C7CC17}" dt="2023-05-20T13:19:21.475" v="2405" actId="47"/>
        <pc:sldMkLst>
          <pc:docMk/>
          <pc:sldMk cId="1730874325" sldId="280"/>
        </pc:sldMkLst>
        <pc:picChg chg="mod">
          <ac:chgData name="이국현" userId="fc019d6d-fa32-44cf-af6b-5e0cef964f3f" providerId="ADAL" clId="{2CCE60E9-F52F-4E32-838A-F24A38C7CC17}" dt="2023-05-20T13:18:53.890" v="2399" actId="1076"/>
          <ac:picMkLst>
            <pc:docMk/>
            <pc:sldMk cId="1730874325" sldId="280"/>
            <ac:picMk id="7" creationId="{78EBD004-40B0-EE40-84D1-46381F41D028}"/>
          </ac:picMkLst>
        </pc:picChg>
      </pc:sldChg>
      <pc:sldChg chg="addSp modSp add mod">
        <pc:chgData name="이국현" userId="fc019d6d-fa32-44cf-af6b-5e0cef964f3f" providerId="ADAL" clId="{2CCE60E9-F52F-4E32-838A-F24A38C7CC17}" dt="2023-05-20T13:19:46.619" v="2410" actId="5793"/>
        <pc:sldMkLst>
          <pc:docMk/>
          <pc:sldMk cId="3115661824" sldId="281"/>
        </pc:sldMkLst>
        <pc:spChg chg="mod">
          <ac:chgData name="이국현" userId="fc019d6d-fa32-44cf-af6b-5e0cef964f3f" providerId="ADAL" clId="{2CCE60E9-F52F-4E32-838A-F24A38C7CC17}" dt="2023-05-20T13:19:46.619" v="2410" actId="5793"/>
          <ac:spMkLst>
            <pc:docMk/>
            <pc:sldMk cId="3115661824" sldId="281"/>
            <ac:spMk id="2" creationId="{AC087ECB-F23C-B39F-B4B0-62FB7F685806}"/>
          </ac:spMkLst>
        </pc:spChg>
        <pc:picChg chg="add mod">
          <ac:chgData name="이국현" userId="fc019d6d-fa32-44cf-af6b-5e0cef964f3f" providerId="ADAL" clId="{2CCE60E9-F52F-4E32-838A-F24A38C7CC17}" dt="2023-05-20T13:19:09.843" v="2401"/>
          <ac:picMkLst>
            <pc:docMk/>
            <pc:sldMk cId="3115661824" sldId="281"/>
            <ac:picMk id="3" creationId="{025D3F4E-3CBE-6F49-F87B-DC45831A2E47}"/>
          </ac:picMkLst>
        </pc:picChg>
      </pc:sldChg>
      <pc:sldChg chg="modSp add mod">
        <pc:chgData name="이국현" userId="fc019d6d-fa32-44cf-af6b-5e0cef964f3f" providerId="ADAL" clId="{2CCE60E9-F52F-4E32-838A-F24A38C7CC17}" dt="2023-05-20T13:19:33.649" v="2407" actId="5793"/>
        <pc:sldMkLst>
          <pc:docMk/>
          <pc:sldMk cId="1561471355" sldId="282"/>
        </pc:sldMkLst>
        <pc:spChg chg="mod">
          <ac:chgData name="이국현" userId="fc019d6d-fa32-44cf-af6b-5e0cef964f3f" providerId="ADAL" clId="{2CCE60E9-F52F-4E32-838A-F24A38C7CC17}" dt="2023-05-20T13:19:33.649" v="2407" actId="5793"/>
          <ac:spMkLst>
            <pc:docMk/>
            <pc:sldMk cId="1561471355" sldId="282"/>
            <ac:spMk id="2" creationId="{AC087ECB-F23C-B39F-B4B0-62FB7F685806}"/>
          </ac:spMkLst>
        </pc:spChg>
      </pc:sldChg>
    </pc:docChg>
  </pc:docChgLst>
  <pc:docChgLst>
    <pc:chgData name="윤도경" userId="d431ab50-01fb-46a4-88e5-db96b43ec3a7" providerId="ADAL" clId="{96E57D6B-2C77-4252-99F2-6FD41C7DADE4}"/>
    <pc:docChg chg="undo redo custSel addSld delSld modSld sldOrd">
      <pc:chgData name="윤도경" userId="d431ab50-01fb-46a4-88e5-db96b43ec3a7" providerId="ADAL" clId="{96E57D6B-2C77-4252-99F2-6FD41C7DADE4}" dt="2023-05-20T07:30:41.446" v="15227" actId="20577"/>
      <pc:docMkLst>
        <pc:docMk/>
      </pc:docMkLst>
      <pc:sldChg chg="addSp delSp mod modNotesTx">
        <pc:chgData name="윤도경" userId="d431ab50-01fb-46a4-88e5-db96b43ec3a7" providerId="ADAL" clId="{96E57D6B-2C77-4252-99F2-6FD41C7DADE4}" dt="2023-05-16T04:43:15.587" v="9121" actId="20577"/>
        <pc:sldMkLst>
          <pc:docMk/>
          <pc:sldMk cId="3047199212" sldId="256"/>
        </pc:sldMkLst>
        <pc:inkChg chg="add del">
          <ac:chgData name="윤도경" userId="d431ab50-01fb-46a4-88e5-db96b43ec3a7" providerId="ADAL" clId="{96E57D6B-2C77-4252-99F2-6FD41C7DADE4}" dt="2023-05-16T04:43:02.576" v="9073" actId="9405"/>
          <ac:inkMkLst>
            <pc:docMk/>
            <pc:sldMk cId="3047199212" sldId="256"/>
            <ac:inkMk id="2" creationId="{4A2627E2-D6C2-4145-21DE-500AB466D009}"/>
          </ac:inkMkLst>
        </pc:inkChg>
        <pc:inkChg chg="add del">
          <ac:chgData name="윤도경" userId="d431ab50-01fb-46a4-88e5-db96b43ec3a7" providerId="ADAL" clId="{96E57D6B-2C77-4252-99F2-6FD41C7DADE4}" dt="2023-05-16T04:43:07.376" v="9075" actId="9405"/>
          <ac:inkMkLst>
            <pc:docMk/>
            <pc:sldMk cId="3047199212" sldId="256"/>
            <ac:inkMk id="3" creationId="{38199282-C6F7-AF60-8019-AEC3F10FC152}"/>
          </ac:inkMkLst>
        </pc:inkChg>
      </pc:sldChg>
      <pc:sldChg chg="del">
        <pc:chgData name="윤도경" userId="d431ab50-01fb-46a4-88e5-db96b43ec3a7" providerId="ADAL" clId="{96E57D6B-2C77-4252-99F2-6FD41C7DADE4}" dt="2023-05-09T04:47:07.333" v="76" actId="2696"/>
        <pc:sldMkLst>
          <pc:docMk/>
          <pc:sldMk cId="2652781038" sldId="257"/>
        </pc:sldMkLst>
      </pc:sldChg>
      <pc:sldChg chg="addSp delSp modSp mod modNotesTx">
        <pc:chgData name="윤도경" userId="d431ab50-01fb-46a4-88e5-db96b43ec3a7" providerId="ADAL" clId="{96E57D6B-2C77-4252-99F2-6FD41C7DADE4}" dt="2023-05-19T13:34:34.943" v="14778" actId="20577"/>
        <pc:sldMkLst>
          <pc:docMk/>
          <pc:sldMk cId="3737701246" sldId="259"/>
        </pc:sldMkLst>
        <pc:spChg chg="add mod">
          <ac:chgData name="윤도경" userId="d431ab50-01fb-46a4-88e5-db96b43ec3a7" providerId="ADAL" clId="{96E57D6B-2C77-4252-99F2-6FD41C7DADE4}" dt="2023-05-19T13:34:34.943" v="14778" actId="20577"/>
          <ac:spMkLst>
            <pc:docMk/>
            <pc:sldMk cId="3737701246" sldId="259"/>
            <ac:spMk id="2" creationId="{5DEEF9E6-AB57-B318-D74A-6D77A4EF1A03}"/>
          </ac:spMkLst>
        </pc:spChg>
        <pc:spChg chg="add del mod">
          <ac:chgData name="윤도경" userId="d431ab50-01fb-46a4-88e5-db96b43ec3a7" providerId="ADAL" clId="{96E57D6B-2C77-4252-99F2-6FD41C7DADE4}" dt="2023-05-09T12:08:16.593" v="211" actId="20577"/>
          <ac:spMkLst>
            <pc:docMk/>
            <pc:sldMk cId="3737701246" sldId="259"/>
            <ac:spMk id="33" creationId="{00000000-0000-0000-0000-000000000000}"/>
          </ac:spMkLst>
        </pc:spChg>
      </pc:sldChg>
      <pc:sldChg chg="addSp delSp modSp add mod modNotesTx">
        <pc:chgData name="윤도경" userId="d431ab50-01fb-46a4-88e5-db96b43ec3a7" providerId="ADAL" clId="{96E57D6B-2C77-4252-99F2-6FD41C7DADE4}" dt="2023-05-18T11:49:53.566" v="10018" actId="20577"/>
        <pc:sldMkLst>
          <pc:docMk/>
          <pc:sldMk cId="3471541070" sldId="260"/>
        </pc:sldMkLst>
        <pc:spChg chg="add del">
          <ac:chgData name="윤도경" userId="d431ab50-01fb-46a4-88e5-db96b43ec3a7" providerId="ADAL" clId="{96E57D6B-2C77-4252-99F2-6FD41C7DADE4}" dt="2023-05-09T04:46:26.408" v="69" actId="22"/>
          <ac:spMkLst>
            <pc:docMk/>
            <pc:sldMk cId="3471541070" sldId="260"/>
            <ac:spMk id="3" creationId="{B4406567-DEDE-E819-F926-9D7B7840E8B1}"/>
          </ac:spMkLst>
        </pc:spChg>
        <pc:spChg chg="add del">
          <ac:chgData name="윤도경" userId="d431ab50-01fb-46a4-88e5-db96b43ec3a7" providerId="ADAL" clId="{96E57D6B-2C77-4252-99F2-6FD41C7DADE4}" dt="2023-05-09T12:07:28.944" v="124" actId="22"/>
          <ac:spMkLst>
            <pc:docMk/>
            <pc:sldMk cId="3471541070" sldId="260"/>
            <ac:spMk id="3" creationId="{F757AD44-7A40-7935-3D5D-12AC7A9B849A}"/>
          </ac:spMkLst>
        </pc:spChg>
        <pc:spChg chg="add del mod">
          <ac:chgData name="윤도경" userId="d431ab50-01fb-46a4-88e5-db96b43ec3a7" providerId="ADAL" clId="{96E57D6B-2C77-4252-99F2-6FD41C7DADE4}" dt="2023-05-09T04:46:54.355" v="75" actId="22"/>
          <ac:spMkLst>
            <pc:docMk/>
            <pc:sldMk cId="3471541070" sldId="260"/>
            <ac:spMk id="5" creationId="{70164A87-D340-9E54-D6E7-18E7E412C9F6}"/>
          </ac:spMkLst>
        </pc:spChg>
        <pc:spChg chg="mod">
          <ac:chgData name="윤도경" userId="d431ab50-01fb-46a4-88e5-db96b43ec3a7" providerId="ADAL" clId="{96E57D6B-2C77-4252-99F2-6FD41C7DADE4}" dt="2023-05-09T12:06:48.423" v="118" actId="20577"/>
          <ac:spMkLst>
            <pc:docMk/>
            <pc:sldMk cId="3471541070" sldId="260"/>
            <ac:spMk id="33" creationId="{00000000-0000-0000-0000-000000000000}"/>
          </ac:spMkLst>
        </pc:spChg>
        <pc:picChg chg="add mod">
          <ac:chgData name="윤도경" userId="d431ab50-01fb-46a4-88e5-db96b43ec3a7" providerId="ADAL" clId="{96E57D6B-2C77-4252-99F2-6FD41C7DADE4}" dt="2023-05-09T12:07:41.562" v="129" actId="1076"/>
          <ac:picMkLst>
            <pc:docMk/>
            <pc:sldMk cId="3471541070" sldId="260"/>
            <ac:picMk id="5" creationId="{C6E3D6A8-D5DC-6D2E-334C-330BECECA954}"/>
          </ac:picMkLst>
        </pc:picChg>
      </pc:sldChg>
      <pc:sldChg chg="addSp delSp modSp add mod modNotesTx">
        <pc:chgData name="윤도경" userId="d431ab50-01fb-46a4-88e5-db96b43ec3a7" providerId="ADAL" clId="{96E57D6B-2C77-4252-99F2-6FD41C7DADE4}" dt="2023-05-20T07:30:41.446" v="15227" actId="20577"/>
        <pc:sldMkLst>
          <pc:docMk/>
          <pc:sldMk cId="2463821016" sldId="261"/>
        </pc:sldMkLst>
        <pc:spChg chg="add mod">
          <ac:chgData name="윤도경" userId="d431ab50-01fb-46a4-88e5-db96b43ec3a7" providerId="ADAL" clId="{96E57D6B-2C77-4252-99F2-6FD41C7DADE4}" dt="2023-05-20T06:57:38.797" v="14797" actId="20577"/>
          <ac:spMkLst>
            <pc:docMk/>
            <pc:sldMk cId="2463821016" sldId="261"/>
            <ac:spMk id="2" creationId="{AC087ECB-F23C-B39F-B4B0-62FB7F685806}"/>
          </ac:spMkLst>
        </pc:spChg>
        <pc:spChg chg="add del">
          <ac:chgData name="윤도경" userId="d431ab50-01fb-46a4-88e5-db96b43ec3a7" providerId="ADAL" clId="{96E57D6B-2C77-4252-99F2-6FD41C7DADE4}" dt="2023-05-19T13:30:08.248" v="14340" actId="22"/>
          <ac:spMkLst>
            <pc:docMk/>
            <pc:sldMk cId="2463821016" sldId="261"/>
            <ac:spMk id="4" creationId="{3B3B341C-BF2C-2982-FDA1-41C136310B74}"/>
          </ac:spMkLst>
        </pc:spChg>
        <pc:spChg chg="mod">
          <ac:chgData name="윤도경" userId="d431ab50-01fb-46a4-88e5-db96b43ec3a7" providerId="ADAL" clId="{96E57D6B-2C77-4252-99F2-6FD41C7DADE4}" dt="2023-05-09T13:23:31.056" v="1357" actId="20577"/>
          <ac:spMkLst>
            <pc:docMk/>
            <pc:sldMk cId="2463821016" sldId="261"/>
            <ac:spMk id="33" creationId="{00000000-0000-0000-0000-000000000000}"/>
          </ac:spMkLst>
        </pc:spChg>
        <pc:picChg chg="add mod">
          <ac:chgData name="윤도경" userId="d431ab50-01fb-46a4-88e5-db96b43ec3a7" providerId="ADAL" clId="{96E57D6B-2C77-4252-99F2-6FD41C7DADE4}" dt="2023-05-19T13:30:16.278" v="14344" actId="14100"/>
          <ac:picMkLst>
            <pc:docMk/>
            <pc:sldMk cId="2463821016" sldId="261"/>
            <ac:picMk id="7" creationId="{78EBD004-40B0-EE40-84D1-46381F41D028}"/>
          </ac:picMkLst>
        </pc:picChg>
      </pc:sldChg>
      <pc:sldChg chg="addSp delSp modSp add mod modNotesTx">
        <pc:chgData name="윤도경" userId="d431ab50-01fb-46a4-88e5-db96b43ec3a7" providerId="ADAL" clId="{96E57D6B-2C77-4252-99F2-6FD41C7DADE4}" dt="2023-05-19T13:30:48.190" v="14348" actId="14100"/>
        <pc:sldMkLst>
          <pc:docMk/>
          <pc:sldMk cId="1342806072" sldId="262"/>
        </pc:sldMkLst>
        <pc:spChg chg="add del">
          <ac:chgData name="윤도경" userId="d431ab50-01fb-46a4-88e5-db96b43ec3a7" providerId="ADAL" clId="{96E57D6B-2C77-4252-99F2-6FD41C7DADE4}" dt="2023-05-09T13:26:22.309" v="1526" actId="22"/>
          <ac:spMkLst>
            <pc:docMk/>
            <pc:sldMk cId="1342806072" sldId="262"/>
            <ac:spMk id="3" creationId="{2EA63269-FE6B-E249-8848-A9984B5615F2}"/>
          </ac:spMkLst>
        </pc:spChg>
        <pc:spChg chg="add del">
          <ac:chgData name="윤도경" userId="d431ab50-01fb-46a4-88e5-db96b43ec3a7" providerId="ADAL" clId="{96E57D6B-2C77-4252-99F2-6FD41C7DADE4}" dt="2023-05-14T02:54:00.780" v="3200" actId="22"/>
          <ac:spMkLst>
            <pc:docMk/>
            <pc:sldMk cId="1342806072" sldId="262"/>
            <ac:spMk id="3" creationId="{709D6ECE-064F-0E0A-9541-FA0E30A1DD64}"/>
          </ac:spMkLst>
        </pc:spChg>
        <pc:spChg chg="add del">
          <ac:chgData name="윤도경" userId="d431ab50-01fb-46a4-88e5-db96b43ec3a7" providerId="ADAL" clId="{96E57D6B-2C77-4252-99F2-6FD41C7DADE4}" dt="2023-05-14T02:55:13.902" v="3207" actId="22"/>
          <ac:spMkLst>
            <pc:docMk/>
            <pc:sldMk cId="1342806072" sldId="262"/>
            <ac:spMk id="9" creationId="{1C8BA770-81DB-CE89-C643-38218CB23069}"/>
          </ac:spMkLst>
        </pc:spChg>
        <pc:spChg chg="mod">
          <ac:chgData name="윤도경" userId="d431ab50-01fb-46a4-88e5-db96b43ec3a7" providerId="ADAL" clId="{96E57D6B-2C77-4252-99F2-6FD41C7DADE4}" dt="2023-05-09T13:26:42.247" v="1582" actId="20577"/>
          <ac:spMkLst>
            <pc:docMk/>
            <pc:sldMk cId="1342806072" sldId="262"/>
            <ac:spMk id="33" creationId="{00000000-0000-0000-0000-000000000000}"/>
          </ac:spMkLst>
        </pc:spChg>
        <pc:picChg chg="add del mod">
          <ac:chgData name="윤도경" userId="d431ab50-01fb-46a4-88e5-db96b43ec3a7" providerId="ADAL" clId="{96E57D6B-2C77-4252-99F2-6FD41C7DADE4}" dt="2023-05-14T02:55:05.680" v="3205" actId="21"/>
          <ac:picMkLst>
            <pc:docMk/>
            <pc:sldMk cId="1342806072" sldId="262"/>
            <ac:picMk id="5" creationId="{C4C65F94-FA67-AD77-953F-E958FC2B2D56}"/>
          </ac:picMkLst>
        </pc:picChg>
        <pc:picChg chg="add mod">
          <ac:chgData name="윤도경" userId="d431ab50-01fb-46a4-88e5-db96b43ec3a7" providerId="ADAL" clId="{96E57D6B-2C77-4252-99F2-6FD41C7DADE4}" dt="2023-05-19T13:30:48.190" v="14348" actId="14100"/>
          <ac:picMkLst>
            <pc:docMk/>
            <pc:sldMk cId="1342806072" sldId="262"/>
            <ac:picMk id="7" creationId="{23295AA5-CE63-8AA6-426B-BE79BB6EDD15}"/>
          </ac:picMkLst>
        </pc:picChg>
        <pc:picChg chg="add mod">
          <ac:chgData name="윤도경" userId="d431ab50-01fb-46a4-88e5-db96b43ec3a7" providerId="ADAL" clId="{96E57D6B-2C77-4252-99F2-6FD41C7DADE4}" dt="2023-05-14T02:55:25.247" v="3212" actId="1076"/>
          <ac:picMkLst>
            <pc:docMk/>
            <pc:sldMk cId="1342806072" sldId="262"/>
            <ac:picMk id="11" creationId="{EC88461F-9D55-59A1-D9BB-EBEC3F29F460}"/>
          </ac:picMkLst>
        </pc:picChg>
      </pc:sldChg>
      <pc:sldChg chg="addSp delSp modSp add mod modNotesTx">
        <pc:chgData name="윤도경" userId="d431ab50-01fb-46a4-88e5-db96b43ec3a7" providerId="ADAL" clId="{96E57D6B-2C77-4252-99F2-6FD41C7DADE4}" dt="2023-05-19T13:33:21.615" v="14766" actId="20577"/>
        <pc:sldMkLst>
          <pc:docMk/>
          <pc:sldMk cId="1469159996" sldId="263"/>
        </pc:sldMkLst>
        <pc:spChg chg="add del">
          <ac:chgData name="윤도경" userId="d431ab50-01fb-46a4-88e5-db96b43ec3a7" providerId="ADAL" clId="{96E57D6B-2C77-4252-99F2-6FD41C7DADE4}" dt="2023-05-09T13:33:06.533" v="1653" actId="22"/>
          <ac:spMkLst>
            <pc:docMk/>
            <pc:sldMk cId="1469159996" sldId="263"/>
            <ac:spMk id="3" creationId="{4BC621E7-E437-881A-75AD-B49367C18E5F}"/>
          </ac:spMkLst>
        </pc:spChg>
        <pc:spChg chg="add del">
          <ac:chgData name="윤도경" userId="d431ab50-01fb-46a4-88e5-db96b43ec3a7" providerId="ADAL" clId="{96E57D6B-2C77-4252-99F2-6FD41C7DADE4}" dt="2023-05-09T13:46:16.622" v="2020" actId="22"/>
          <ac:spMkLst>
            <pc:docMk/>
            <pc:sldMk cId="1469159996" sldId="263"/>
            <ac:spMk id="8" creationId="{C508DBAA-04CA-8572-6CFA-8B998B15446E}"/>
          </ac:spMkLst>
        </pc:spChg>
        <pc:spChg chg="mod">
          <ac:chgData name="윤도경" userId="d431ab50-01fb-46a4-88e5-db96b43ec3a7" providerId="ADAL" clId="{96E57D6B-2C77-4252-99F2-6FD41C7DADE4}" dt="2023-05-09T13:43:27.834" v="2017" actId="20577"/>
          <ac:spMkLst>
            <pc:docMk/>
            <pc:sldMk cId="1469159996" sldId="263"/>
            <ac:spMk id="33" creationId="{00000000-0000-0000-0000-000000000000}"/>
          </ac:spMkLst>
        </pc:spChg>
        <pc:picChg chg="add del mod">
          <ac:chgData name="윤도경" userId="d431ab50-01fb-46a4-88e5-db96b43ec3a7" providerId="ADAL" clId="{96E57D6B-2C77-4252-99F2-6FD41C7DADE4}" dt="2023-05-09T13:45:51.807" v="2018" actId="21"/>
          <ac:picMkLst>
            <pc:docMk/>
            <pc:sldMk cId="1469159996" sldId="263"/>
            <ac:picMk id="5" creationId="{FFB610C8-869B-74A9-7FA9-7D1A75962C0B}"/>
          </ac:picMkLst>
        </pc:picChg>
        <pc:picChg chg="add mod">
          <ac:chgData name="윤도경" userId="d431ab50-01fb-46a4-88e5-db96b43ec3a7" providerId="ADAL" clId="{96E57D6B-2C77-4252-99F2-6FD41C7DADE4}" dt="2023-05-09T13:46:19.844" v="2024" actId="1076"/>
          <ac:picMkLst>
            <pc:docMk/>
            <pc:sldMk cId="1469159996" sldId="263"/>
            <ac:picMk id="10" creationId="{CDFC96D9-D97D-B460-77BB-7993C8E73239}"/>
          </ac:picMkLst>
        </pc:picChg>
      </pc:sldChg>
      <pc:sldChg chg="addSp delSp modSp add mod ord modNotesTx">
        <pc:chgData name="윤도경" userId="d431ab50-01fb-46a4-88e5-db96b43ec3a7" providerId="ADAL" clId="{96E57D6B-2C77-4252-99F2-6FD41C7DADE4}" dt="2023-05-20T07:29:15.615" v="15178" actId="20577"/>
        <pc:sldMkLst>
          <pc:docMk/>
          <pc:sldMk cId="2453397561" sldId="264"/>
        </pc:sldMkLst>
        <pc:spChg chg="add del">
          <ac:chgData name="윤도경" userId="d431ab50-01fb-46a4-88e5-db96b43ec3a7" providerId="ADAL" clId="{96E57D6B-2C77-4252-99F2-6FD41C7DADE4}" dt="2023-05-15T11:43:28.706" v="8204" actId="22"/>
          <ac:spMkLst>
            <pc:docMk/>
            <pc:sldMk cId="2453397561" sldId="264"/>
            <ac:spMk id="3" creationId="{0BE416A0-CA31-CAF5-CD01-58F4513E5FB1}"/>
          </ac:spMkLst>
        </pc:spChg>
        <pc:spChg chg="add del">
          <ac:chgData name="윤도경" userId="d431ab50-01fb-46a4-88e5-db96b43ec3a7" providerId="ADAL" clId="{96E57D6B-2C77-4252-99F2-6FD41C7DADE4}" dt="2023-05-09T13:36:04.168" v="1657" actId="22"/>
          <ac:spMkLst>
            <pc:docMk/>
            <pc:sldMk cId="2453397561" sldId="264"/>
            <ac:spMk id="3" creationId="{2E4F2DB9-63B1-8C8A-6BB3-847426AB40A3}"/>
          </ac:spMkLst>
        </pc:spChg>
        <pc:spChg chg="add del">
          <ac:chgData name="윤도경" userId="d431ab50-01fb-46a4-88e5-db96b43ec3a7" providerId="ADAL" clId="{96E57D6B-2C77-4252-99F2-6FD41C7DADE4}" dt="2023-05-15T11:46:21.164" v="8371" actId="22"/>
          <ac:spMkLst>
            <pc:docMk/>
            <pc:sldMk cId="2453397561" sldId="264"/>
            <ac:spMk id="9" creationId="{898BFCAC-7E1F-E201-C763-9DC718E7E502}"/>
          </ac:spMkLst>
        </pc:spChg>
        <pc:spChg chg="mod">
          <ac:chgData name="윤도경" userId="d431ab50-01fb-46a4-88e5-db96b43ec3a7" providerId="ADAL" clId="{96E57D6B-2C77-4252-99F2-6FD41C7DADE4}" dt="2023-05-09T13:36:30.726" v="1702" actId="20577"/>
          <ac:spMkLst>
            <pc:docMk/>
            <pc:sldMk cId="2453397561" sldId="264"/>
            <ac:spMk id="33" creationId="{00000000-0000-0000-0000-000000000000}"/>
          </ac:spMkLst>
        </pc:spChg>
        <pc:picChg chg="add del mod">
          <ac:chgData name="윤도경" userId="d431ab50-01fb-46a4-88e5-db96b43ec3a7" providerId="ADAL" clId="{96E57D6B-2C77-4252-99F2-6FD41C7DADE4}" dt="2023-05-15T11:42:57.481" v="8202" actId="21"/>
          <ac:picMkLst>
            <pc:docMk/>
            <pc:sldMk cId="2453397561" sldId="264"/>
            <ac:picMk id="5" creationId="{8FE558A8-3819-E24F-9047-22471A96F618}"/>
          </ac:picMkLst>
        </pc:picChg>
        <pc:picChg chg="add mod">
          <ac:chgData name="윤도경" userId="d431ab50-01fb-46a4-88e5-db96b43ec3a7" providerId="ADAL" clId="{96E57D6B-2C77-4252-99F2-6FD41C7DADE4}" dt="2023-05-15T11:43:33.715" v="8208" actId="1076"/>
          <ac:picMkLst>
            <pc:docMk/>
            <pc:sldMk cId="2453397561" sldId="264"/>
            <ac:picMk id="7" creationId="{C98EF4B1-0D5B-9A58-BD08-D3A3C6E2606D}"/>
          </ac:picMkLst>
        </pc:picChg>
        <pc:picChg chg="add mod">
          <ac:chgData name="윤도경" userId="d431ab50-01fb-46a4-88e5-db96b43ec3a7" providerId="ADAL" clId="{96E57D6B-2C77-4252-99F2-6FD41C7DADE4}" dt="2023-05-19T13:32:36.341" v="14644" actId="1076"/>
          <ac:picMkLst>
            <pc:docMk/>
            <pc:sldMk cId="2453397561" sldId="264"/>
            <ac:picMk id="11" creationId="{BD473FC4-7C12-6E49-30B9-5ED01313DA68}"/>
          </ac:picMkLst>
        </pc:picChg>
      </pc:sldChg>
      <pc:sldChg chg="addSp delSp modSp add mod ord modNotesTx">
        <pc:chgData name="윤도경" userId="d431ab50-01fb-46a4-88e5-db96b43ec3a7" providerId="ADAL" clId="{96E57D6B-2C77-4252-99F2-6FD41C7DADE4}" dt="2023-05-20T07:30:11.503" v="15225" actId="20577"/>
        <pc:sldMkLst>
          <pc:docMk/>
          <pc:sldMk cId="4216121510" sldId="265"/>
        </pc:sldMkLst>
        <pc:spChg chg="add del">
          <ac:chgData name="윤도경" userId="d431ab50-01fb-46a4-88e5-db96b43ec3a7" providerId="ADAL" clId="{96E57D6B-2C77-4252-99F2-6FD41C7DADE4}" dt="2023-05-15T06:25:25.886" v="7759" actId="22"/>
          <ac:spMkLst>
            <pc:docMk/>
            <pc:sldMk cId="4216121510" sldId="265"/>
            <ac:spMk id="3" creationId="{78323420-A569-FA33-D275-A2EE8F7174E2}"/>
          </ac:spMkLst>
        </pc:spChg>
        <pc:spChg chg="add del">
          <ac:chgData name="윤도경" userId="d431ab50-01fb-46a4-88e5-db96b43ec3a7" providerId="ADAL" clId="{96E57D6B-2C77-4252-99F2-6FD41C7DADE4}" dt="2023-05-15T06:25:53.528" v="7764" actId="22"/>
          <ac:spMkLst>
            <pc:docMk/>
            <pc:sldMk cId="4216121510" sldId="265"/>
            <ac:spMk id="8" creationId="{489A1E1F-31F0-9A27-BBF6-3CBE3CE921C5}"/>
          </ac:spMkLst>
        </pc:spChg>
        <pc:spChg chg="mod">
          <ac:chgData name="윤도경" userId="d431ab50-01fb-46a4-88e5-db96b43ec3a7" providerId="ADAL" clId="{96E57D6B-2C77-4252-99F2-6FD41C7DADE4}" dt="2023-05-14T02:59:38.543" v="3514" actId="1076"/>
          <ac:spMkLst>
            <pc:docMk/>
            <pc:sldMk cId="4216121510" sldId="265"/>
            <ac:spMk id="33" creationId="{00000000-0000-0000-0000-000000000000}"/>
          </ac:spMkLst>
        </pc:spChg>
        <pc:picChg chg="add mod">
          <ac:chgData name="윤도경" userId="d431ab50-01fb-46a4-88e5-db96b43ec3a7" providerId="ADAL" clId="{96E57D6B-2C77-4252-99F2-6FD41C7DADE4}" dt="2023-05-15T06:25:29.773" v="7762" actId="1076"/>
          <ac:picMkLst>
            <pc:docMk/>
            <pc:sldMk cId="4216121510" sldId="265"/>
            <ac:picMk id="5" creationId="{DED6A628-A2BC-E3D5-4FB4-1BEA1140196B}"/>
          </ac:picMkLst>
        </pc:picChg>
        <pc:picChg chg="add mod">
          <ac:chgData name="윤도경" userId="d431ab50-01fb-46a4-88e5-db96b43ec3a7" providerId="ADAL" clId="{96E57D6B-2C77-4252-99F2-6FD41C7DADE4}" dt="2023-05-15T23:59:04.829" v="8639" actId="1076"/>
          <ac:picMkLst>
            <pc:docMk/>
            <pc:sldMk cId="4216121510" sldId="265"/>
            <ac:picMk id="10" creationId="{1596D09B-ADB4-1201-FAA3-6F26236304D8}"/>
          </ac:picMkLst>
        </pc:picChg>
      </pc:sldChg>
      <pc:sldChg chg="addSp modSp add mod modNotesTx">
        <pc:chgData name="윤도경" userId="d431ab50-01fb-46a4-88e5-db96b43ec3a7" providerId="ADAL" clId="{96E57D6B-2C77-4252-99F2-6FD41C7DADE4}" dt="2023-05-19T13:35:45.969" v="14780" actId="2711"/>
        <pc:sldMkLst>
          <pc:docMk/>
          <pc:sldMk cId="1716849769" sldId="266"/>
        </pc:sldMkLst>
        <pc:spChg chg="add mod">
          <ac:chgData name="윤도경" userId="d431ab50-01fb-46a4-88e5-db96b43ec3a7" providerId="ADAL" clId="{96E57D6B-2C77-4252-99F2-6FD41C7DADE4}" dt="2023-05-19T13:35:45.969" v="14780" actId="2711"/>
          <ac:spMkLst>
            <pc:docMk/>
            <pc:sldMk cId="1716849769" sldId="266"/>
            <ac:spMk id="2" creationId="{30F33307-2BB9-8BAE-1578-EFB651180B9C}"/>
          </ac:spMkLst>
        </pc:spChg>
        <pc:spChg chg="mod">
          <ac:chgData name="윤도경" userId="d431ab50-01fb-46a4-88e5-db96b43ec3a7" providerId="ADAL" clId="{96E57D6B-2C77-4252-99F2-6FD41C7DADE4}" dt="2023-05-09T13:36:42.945" v="1746" actId="20577"/>
          <ac:spMkLst>
            <pc:docMk/>
            <pc:sldMk cId="1716849769" sldId="266"/>
            <ac:spMk id="33" creationId="{00000000-0000-0000-0000-000000000000}"/>
          </ac:spMkLst>
        </pc:spChg>
      </pc:sldChg>
      <pc:sldChg chg="addSp delSp modSp add mod">
        <pc:chgData name="윤도경" userId="d431ab50-01fb-46a4-88e5-db96b43ec3a7" providerId="ADAL" clId="{96E57D6B-2C77-4252-99F2-6FD41C7DADE4}" dt="2023-05-20T07:07:19.619" v="14827" actId="1076"/>
        <pc:sldMkLst>
          <pc:docMk/>
          <pc:sldMk cId="805983110" sldId="267"/>
        </pc:sldMkLst>
        <pc:spChg chg="add del">
          <ac:chgData name="윤도경" userId="d431ab50-01fb-46a4-88e5-db96b43ec3a7" providerId="ADAL" clId="{96E57D6B-2C77-4252-99F2-6FD41C7DADE4}" dt="2023-05-18T09:03:16.241" v="9554" actId="22"/>
          <ac:spMkLst>
            <pc:docMk/>
            <pc:sldMk cId="805983110" sldId="267"/>
            <ac:spMk id="3" creationId="{2E43666B-FCCA-FAC9-82C5-C44768033254}"/>
          </ac:spMkLst>
        </pc:spChg>
        <pc:spChg chg="add del">
          <ac:chgData name="윤도경" userId="d431ab50-01fb-46a4-88e5-db96b43ec3a7" providerId="ADAL" clId="{96E57D6B-2C77-4252-99F2-6FD41C7DADE4}" dt="2023-05-20T07:05:07.082" v="14800" actId="22"/>
          <ac:spMkLst>
            <pc:docMk/>
            <pc:sldMk cId="805983110" sldId="267"/>
            <ac:spMk id="3" creationId="{FEC807A0-EDFA-6083-2145-C0503F4D7306}"/>
          </ac:spMkLst>
        </pc:spChg>
        <pc:spChg chg="add del">
          <ac:chgData name="윤도경" userId="d431ab50-01fb-46a4-88e5-db96b43ec3a7" providerId="ADAL" clId="{96E57D6B-2C77-4252-99F2-6FD41C7DADE4}" dt="2023-05-18T09:03:44.235" v="9560" actId="22"/>
          <ac:spMkLst>
            <pc:docMk/>
            <pc:sldMk cId="805983110" sldId="267"/>
            <ac:spMk id="8" creationId="{3F378134-5CCA-B90E-6D4F-A23DA9F805C4}"/>
          </ac:spMkLst>
        </pc:spChg>
        <pc:spChg chg="add del">
          <ac:chgData name="윤도경" userId="d431ab50-01fb-46a4-88e5-db96b43ec3a7" providerId="ADAL" clId="{96E57D6B-2C77-4252-99F2-6FD41C7DADE4}" dt="2023-05-20T07:05:52.626" v="14809" actId="22"/>
          <ac:spMkLst>
            <pc:docMk/>
            <pc:sldMk cId="805983110" sldId="267"/>
            <ac:spMk id="9" creationId="{CF9BB137-506D-CAC1-75E8-7B4ACAEC4437}"/>
          </ac:spMkLst>
        </pc:spChg>
        <pc:spChg chg="add del">
          <ac:chgData name="윤도경" userId="d431ab50-01fb-46a4-88e5-db96b43ec3a7" providerId="ADAL" clId="{96E57D6B-2C77-4252-99F2-6FD41C7DADE4}" dt="2023-05-20T07:05:58.866" v="14811" actId="22"/>
          <ac:spMkLst>
            <pc:docMk/>
            <pc:sldMk cId="805983110" sldId="267"/>
            <ac:spMk id="12" creationId="{6F968D25-1F46-0FA2-35BE-C955B68C68DC}"/>
          </ac:spMkLst>
        </pc:spChg>
        <pc:spChg chg="add del">
          <ac:chgData name="윤도경" userId="d431ab50-01fb-46a4-88e5-db96b43ec3a7" providerId="ADAL" clId="{96E57D6B-2C77-4252-99F2-6FD41C7DADE4}" dt="2023-05-20T07:06:06.027" v="14813" actId="22"/>
          <ac:spMkLst>
            <pc:docMk/>
            <pc:sldMk cId="805983110" sldId="267"/>
            <ac:spMk id="14" creationId="{BFB806A9-FC21-DFDA-25F7-58DBDF103C9E}"/>
          </ac:spMkLst>
        </pc:spChg>
        <pc:spChg chg="add del">
          <ac:chgData name="윤도경" userId="d431ab50-01fb-46a4-88e5-db96b43ec3a7" providerId="ADAL" clId="{96E57D6B-2C77-4252-99F2-6FD41C7DADE4}" dt="2023-05-20T07:07:06.036" v="14821" actId="22"/>
          <ac:spMkLst>
            <pc:docMk/>
            <pc:sldMk cId="805983110" sldId="267"/>
            <ac:spMk id="18" creationId="{C6D918A7-BA58-C332-D418-782107CA5BEB}"/>
          </ac:spMkLst>
        </pc:spChg>
        <pc:spChg chg="mod">
          <ac:chgData name="윤도경" userId="d431ab50-01fb-46a4-88e5-db96b43ec3a7" providerId="ADAL" clId="{96E57D6B-2C77-4252-99F2-6FD41C7DADE4}" dt="2023-05-18T08:44:32.245" v="9170" actId="20577"/>
          <ac:spMkLst>
            <pc:docMk/>
            <pc:sldMk cId="805983110" sldId="267"/>
            <ac:spMk id="33" creationId="{00000000-0000-0000-0000-000000000000}"/>
          </ac:spMkLst>
        </pc:spChg>
        <pc:picChg chg="add del mod">
          <ac:chgData name="윤도경" userId="d431ab50-01fb-46a4-88e5-db96b43ec3a7" providerId="ADAL" clId="{96E57D6B-2C77-4252-99F2-6FD41C7DADE4}" dt="2023-05-20T07:04:40.263" v="14798" actId="21"/>
          <ac:picMkLst>
            <pc:docMk/>
            <pc:sldMk cId="805983110" sldId="267"/>
            <ac:picMk id="5" creationId="{EF80E8AB-53AF-61FE-D0EE-F5027FF5A9FE}"/>
          </ac:picMkLst>
        </pc:picChg>
        <pc:picChg chg="add del mod">
          <ac:chgData name="윤도경" userId="d431ab50-01fb-46a4-88e5-db96b43ec3a7" providerId="ADAL" clId="{96E57D6B-2C77-4252-99F2-6FD41C7DADE4}" dt="2023-05-20T07:06:42.489" v="14819" actId="21"/>
          <ac:picMkLst>
            <pc:docMk/>
            <pc:sldMk cId="805983110" sldId="267"/>
            <ac:picMk id="7" creationId="{F5E24B5D-E85F-7436-2F89-E92602433B31}"/>
          </ac:picMkLst>
        </pc:picChg>
        <pc:picChg chg="add del mod">
          <ac:chgData name="윤도경" userId="d431ab50-01fb-46a4-88e5-db96b43ec3a7" providerId="ADAL" clId="{96E57D6B-2C77-4252-99F2-6FD41C7DADE4}" dt="2023-05-20T07:05:30.839" v="14807" actId="21"/>
          <ac:picMkLst>
            <pc:docMk/>
            <pc:sldMk cId="805983110" sldId="267"/>
            <ac:picMk id="10" creationId="{1B17B27F-F6A2-95B5-D519-EC173461015F}"/>
          </ac:picMkLst>
        </pc:picChg>
        <pc:picChg chg="add mod">
          <ac:chgData name="윤도경" userId="d431ab50-01fb-46a4-88e5-db96b43ec3a7" providerId="ADAL" clId="{96E57D6B-2C77-4252-99F2-6FD41C7DADE4}" dt="2023-05-20T07:06:22.859" v="14817" actId="14100"/>
          <ac:picMkLst>
            <pc:docMk/>
            <pc:sldMk cId="805983110" sldId="267"/>
            <ac:picMk id="16" creationId="{03910EC4-77C3-DE2E-17E0-D194E97CC3C2}"/>
          </ac:picMkLst>
        </pc:picChg>
        <pc:picChg chg="add mod">
          <ac:chgData name="윤도경" userId="d431ab50-01fb-46a4-88e5-db96b43ec3a7" providerId="ADAL" clId="{96E57D6B-2C77-4252-99F2-6FD41C7DADE4}" dt="2023-05-20T07:07:19.619" v="14827" actId="1076"/>
          <ac:picMkLst>
            <pc:docMk/>
            <pc:sldMk cId="805983110" sldId="267"/>
            <ac:picMk id="20" creationId="{149C0A41-F282-36DA-5C27-1D24AA1CFFF6}"/>
          </ac:picMkLst>
        </pc:picChg>
      </pc:sldChg>
      <pc:sldChg chg="add modNotesTx">
        <pc:chgData name="윤도경" userId="d431ab50-01fb-46a4-88e5-db96b43ec3a7" providerId="ADAL" clId="{96E57D6B-2C77-4252-99F2-6FD41C7DADE4}" dt="2023-05-20T07:29:38.589" v="15200" actId="20577"/>
        <pc:sldMkLst>
          <pc:docMk/>
          <pc:sldMk cId="659845558" sldId="268"/>
        </pc:sldMkLst>
      </pc:sldChg>
      <pc:sldChg chg="addSp delSp modSp add mod ord">
        <pc:chgData name="윤도경" userId="d431ab50-01fb-46a4-88e5-db96b43ec3a7" providerId="ADAL" clId="{96E57D6B-2C77-4252-99F2-6FD41C7DADE4}" dt="2023-05-19T13:26:25.869" v="14333" actId="22"/>
        <pc:sldMkLst>
          <pc:docMk/>
          <pc:sldMk cId="2432908657" sldId="269"/>
        </pc:sldMkLst>
        <pc:spChg chg="add del">
          <ac:chgData name="윤도경" userId="d431ab50-01fb-46a4-88e5-db96b43ec3a7" providerId="ADAL" clId="{96E57D6B-2C77-4252-99F2-6FD41C7DADE4}" dt="2023-05-19T12:51:05.066" v="14324" actId="22"/>
          <ac:spMkLst>
            <pc:docMk/>
            <pc:sldMk cId="2432908657" sldId="269"/>
            <ac:spMk id="3" creationId="{C2FBB686-A2F1-BD2F-8866-B763613B896D}"/>
          </ac:spMkLst>
        </pc:spChg>
        <pc:spChg chg="add del">
          <ac:chgData name="윤도경" userId="d431ab50-01fb-46a4-88e5-db96b43ec3a7" providerId="ADAL" clId="{96E57D6B-2C77-4252-99F2-6FD41C7DADE4}" dt="2023-05-19T13:26:25.796" v="14332" actId="22"/>
          <ac:spMkLst>
            <pc:docMk/>
            <pc:sldMk cId="2432908657" sldId="269"/>
            <ac:spMk id="8" creationId="{903A3AD2-7BF0-75C4-A3B7-C4E8A667A1D9}"/>
          </ac:spMkLst>
        </pc:spChg>
        <pc:spChg chg="mod">
          <ac:chgData name="윤도경" userId="d431ab50-01fb-46a4-88e5-db96b43ec3a7" providerId="ADAL" clId="{96E57D6B-2C77-4252-99F2-6FD41C7DADE4}" dt="2023-05-19T12:50:40.202" v="14317" actId="20577"/>
          <ac:spMkLst>
            <pc:docMk/>
            <pc:sldMk cId="2432908657" sldId="269"/>
            <ac:spMk id="33" creationId="{00000000-0000-0000-0000-000000000000}"/>
          </ac:spMkLst>
        </pc:spChg>
        <pc:picChg chg="add del mod">
          <ac:chgData name="윤도경" userId="d431ab50-01fb-46a4-88e5-db96b43ec3a7" providerId="ADAL" clId="{96E57D6B-2C77-4252-99F2-6FD41C7DADE4}" dt="2023-05-19T13:26:18.547" v="14330" actId="21"/>
          <ac:picMkLst>
            <pc:docMk/>
            <pc:sldMk cId="2432908657" sldId="269"/>
            <ac:picMk id="5" creationId="{41E32077-98C5-78A5-5704-5D33024E2375}"/>
          </ac:picMkLst>
        </pc:picChg>
        <pc:picChg chg="add">
          <ac:chgData name="윤도경" userId="d431ab50-01fb-46a4-88e5-db96b43ec3a7" providerId="ADAL" clId="{96E57D6B-2C77-4252-99F2-6FD41C7DADE4}" dt="2023-05-19T13:26:25.869" v="14333" actId="22"/>
          <ac:picMkLst>
            <pc:docMk/>
            <pc:sldMk cId="2432908657" sldId="269"/>
            <ac:picMk id="10" creationId="{A7510D92-6246-D7D4-3435-C15E9AE3E3FA}"/>
          </ac:picMkLst>
        </pc:picChg>
      </pc:sldChg>
      <pc:sldChg chg="add">
        <pc:chgData name="윤도경" userId="d431ab50-01fb-46a4-88e5-db96b43ec3a7" providerId="ADAL" clId="{96E57D6B-2C77-4252-99F2-6FD41C7DADE4}" dt="2023-05-19T12:50:28.301" v="14275"/>
        <pc:sldMkLst>
          <pc:docMk/>
          <pc:sldMk cId="3869738278" sldId="270"/>
        </pc:sldMkLst>
      </pc:sldChg>
    </pc:docChg>
  </pc:docChgLst>
  <pc:docChgLst>
    <pc:chgData name="이국현" userId="fc019d6d-fa32-44cf-af6b-5e0cef964f3f" providerId="ADAL" clId="{89E0FC0D-FF47-4FE0-BBD1-7F026A5EB7A8}"/>
    <pc:docChg chg="addSld modSld">
      <pc:chgData name="이국현" userId="fc019d6d-fa32-44cf-af6b-5e0cef964f3f" providerId="ADAL" clId="{89E0FC0D-FF47-4FE0-BBD1-7F026A5EB7A8}" dt="2023-05-20T08:42:40.495" v="0"/>
      <pc:docMkLst>
        <pc:docMk/>
      </pc:docMkLst>
      <pc:sldChg chg="add">
        <pc:chgData name="이국현" userId="fc019d6d-fa32-44cf-af6b-5e0cef964f3f" providerId="ADAL" clId="{89E0FC0D-FF47-4FE0-BBD1-7F026A5EB7A8}" dt="2023-05-20T08:42:40.495" v="0"/>
        <pc:sldMkLst>
          <pc:docMk/>
          <pc:sldMk cId="1276283417" sldId="2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5123A2-7CA3-4CE3-9698-09DF8CD73841}" type="datetimeFigureOut">
              <a:rPr lang="ko-KR" altLang="en-US" smtClean="0"/>
              <a:t>2023-05-21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7D050D-5843-46D7-8440-70821B45D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902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저희는 </a:t>
            </a:r>
            <a:r>
              <a:rPr lang="ko-KR" altLang="en-US" dirty="0" err="1"/>
              <a:t>캐글에</a:t>
            </a:r>
            <a:r>
              <a:rPr lang="ko-KR" altLang="en-US" dirty="0"/>
              <a:t> 현재 존재하는 </a:t>
            </a:r>
            <a:r>
              <a:rPr lang="en-US" altLang="ko-KR" dirty="0"/>
              <a:t>Graduates Admission Prediction </a:t>
            </a:r>
            <a:r>
              <a:rPr lang="ko-KR" altLang="en-US" dirty="0"/>
              <a:t>데이터셋을 활용하여 대학원 입학에 관련된 대표적인 </a:t>
            </a:r>
            <a:r>
              <a:rPr lang="en-US" altLang="ko-KR" dirty="0"/>
              <a:t>features</a:t>
            </a:r>
            <a:r>
              <a:rPr lang="ko-KR" altLang="en-US" dirty="0"/>
              <a:t>를 가지고 대학원 입학 확률을 예측하는 분석을 진행하였습니다</a:t>
            </a:r>
            <a:r>
              <a:rPr lang="en-US" altLang="ko-KR" dirty="0"/>
              <a:t>. </a:t>
            </a:r>
            <a:r>
              <a:rPr lang="ko-KR" altLang="en-US" dirty="0"/>
              <a:t>발표 시작하겠습니다</a:t>
            </a:r>
            <a:r>
              <a:rPr lang="en-US" altLang="ko-KR" dirty="0"/>
              <a:t>~~~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D050D-5843-46D7-8440-70821B45D9F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16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/>
              <a:t>GRE</a:t>
            </a:r>
            <a:r>
              <a:rPr lang="ko-KR" altLang="en-US" dirty="0"/>
              <a:t>의 경우 대학원 입학 시험 </a:t>
            </a:r>
            <a:r>
              <a:rPr lang="en-US" altLang="ko-KR" dirty="0"/>
              <a:t>(Graduate</a:t>
            </a:r>
            <a:r>
              <a:rPr lang="ko-KR" altLang="en-US" dirty="0"/>
              <a:t> </a:t>
            </a:r>
            <a:r>
              <a:rPr lang="en-US" altLang="ko-KR" dirty="0"/>
              <a:t>Record Examination</a:t>
            </a:r>
            <a:r>
              <a:rPr lang="ko-KR" altLang="en-US" dirty="0"/>
              <a:t>의 줄임말</a:t>
            </a:r>
            <a:r>
              <a:rPr lang="en-US" altLang="ko-KR" dirty="0"/>
              <a:t>, SAT</a:t>
            </a:r>
            <a:r>
              <a:rPr lang="ko-KR" altLang="en-US" dirty="0"/>
              <a:t>의 대학원 버전</a:t>
            </a:r>
            <a:r>
              <a:rPr lang="en-US" altLang="ko-KR" dirty="0"/>
              <a:t>) 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DDDDDD"/>
                </a:solidFill>
                <a:effectLst/>
                <a:latin typeface="Open Sans" panose="020B0604020202020204" pitchFamily="34" charset="0"/>
              </a:rPr>
              <a:t>verbal reasoning(</a:t>
            </a:r>
            <a:r>
              <a:rPr lang="ko-KR" altLang="en-US" dirty="0"/>
              <a:t>언어 논증</a:t>
            </a:r>
            <a:r>
              <a:rPr lang="en-US" altLang="ko-KR" dirty="0"/>
              <a:t>), 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Open Sans" panose="020B0606030504020204" pitchFamily="34" charset="0"/>
              </a:rPr>
              <a:t>quantitative reasoning(</a:t>
            </a:r>
            <a:r>
              <a:rPr lang="ko-KR" altLang="en-US" dirty="0"/>
              <a:t>수리 논증</a:t>
            </a:r>
            <a:r>
              <a:rPr lang="en-US" altLang="ko-KR" dirty="0"/>
              <a:t>), 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Open Sans" panose="020B0606030504020204" pitchFamily="34" charset="0"/>
              </a:rPr>
              <a:t>analytical writing(</a:t>
            </a:r>
            <a:r>
              <a:rPr lang="ko-KR" altLang="en-US" dirty="0"/>
              <a:t>분석적 작문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가지 파트 존재</a:t>
            </a:r>
            <a:br>
              <a:rPr lang="en-US" altLang="ko-KR" dirty="0"/>
            </a:br>
            <a:r>
              <a:rPr lang="ko-KR" altLang="en-US" dirty="0"/>
              <a:t>언어 논증과 </a:t>
            </a:r>
            <a:r>
              <a:rPr lang="ko-KR" altLang="en-US" dirty="0" err="1"/>
              <a:t>수리논증의</a:t>
            </a:r>
            <a:r>
              <a:rPr lang="ko-KR" altLang="en-US" dirty="0"/>
              <a:t> 경우 평균 </a:t>
            </a:r>
            <a:r>
              <a:rPr lang="en-US" altLang="ko-KR" dirty="0"/>
              <a:t>150, </a:t>
            </a:r>
            <a:r>
              <a:rPr lang="ko-KR" altLang="en-US" dirty="0"/>
              <a:t>최하 </a:t>
            </a:r>
            <a:r>
              <a:rPr lang="en-US" altLang="ko-KR" dirty="0"/>
              <a:t>130, </a:t>
            </a:r>
            <a:r>
              <a:rPr lang="ko-KR" altLang="en-US" dirty="0"/>
              <a:t>최고 </a:t>
            </a:r>
            <a:r>
              <a:rPr lang="en-US" altLang="ko-KR" dirty="0"/>
              <a:t>170 </a:t>
            </a:r>
            <a:r>
              <a:rPr lang="ko-KR" altLang="en-US" dirty="0"/>
              <a:t>분포</a:t>
            </a:r>
            <a:br>
              <a:rPr lang="en-US" altLang="ko-KR" dirty="0"/>
            </a:br>
            <a:r>
              <a:rPr lang="ko-KR" altLang="en-US" dirty="0"/>
              <a:t>작문의 경우 </a:t>
            </a:r>
            <a:r>
              <a:rPr lang="en-US" altLang="ko-KR" dirty="0"/>
              <a:t>0~6</a:t>
            </a:r>
            <a:r>
              <a:rPr lang="ko-KR" altLang="en-US" dirty="0"/>
              <a:t>점 분포</a:t>
            </a:r>
            <a:br>
              <a:rPr lang="en-US" altLang="ko-KR" dirty="0"/>
            </a:br>
            <a:r>
              <a:rPr lang="ko-KR" altLang="en-US" dirty="0"/>
              <a:t>여기서는 전부 더해 한 </a:t>
            </a:r>
            <a:r>
              <a:rPr lang="en-US" altLang="ko-KR" dirty="0"/>
              <a:t>feature</a:t>
            </a:r>
            <a:r>
              <a:rPr lang="ko-KR" altLang="en-US" dirty="0"/>
              <a:t>로 봄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보통은 총점이 아니라 점수를 따로따로 봄 </a:t>
            </a:r>
            <a:r>
              <a:rPr lang="en-US" altLang="ko-KR" dirty="0"/>
              <a:t>-&gt; </a:t>
            </a:r>
            <a:r>
              <a:rPr lang="ko-KR" altLang="en-US" dirty="0"/>
              <a:t>한계부분에서 다시 언급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토플 성적의 경우 영어 성적 중 하나임</a:t>
            </a:r>
            <a:r>
              <a:rPr lang="en-US" altLang="ko-KR" dirty="0"/>
              <a:t>. </a:t>
            </a:r>
            <a:r>
              <a:rPr lang="ko-KR" altLang="en-US" dirty="0"/>
              <a:t>듣기 말하기 쓰기 읽기 각 </a:t>
            </a:r>
            <a:r>
              <a:rPr lang="en-US" altLang="ko-KR" dirty="0"/>
              <a:t>30 </a:t>
            </a:r>
            <a:r>
              <a:rPr lang="ko-KR" altLang="en-US" dirty="0"/>
              <a:t>점 총 </a:t>
            </a:r>
            <a:r>
              <a:rPr lang="en-US" altLang="ko-KR" dirty="0"/>
              <a:t>120</a:t>
            </a:r>
            <a:r>
              <a:rPr lang="ko-KR" altLang="en-US" dirty="0"/>
              <a:t>점 만점</a:t>
            </a:r>
            <a:br>
              <a:rPr lang="en-US" altLang="ko-KR" dirty="0"/>
            </a:br>
            <a:r>
              <a:rPr lang="ko-KR" altLang="en-US" dirty="0"/>
              <a:t>토플은 보통 토익에 비해 많이 응시하지 않으므로 대부분 어색</a:t>
            </a:r>
            <a:br>
              <a:rPr lang="en-US" altLang="ko-KR" dirty="0"/>
            </a:br>
            <a:r>
              <a:rPr lang="en-US" altLang="ko-KR" dirty="0"/>
              <a:t>-&gt;</a:t>
            </a:r>
            <a:r>
              <a:rPr lang="ko-KR" altLang="en-US" dirty="0"/>
              <a:t>설명</a:t>
            </a:r>
            <a:br>
              <a:rPr lang="en-US" altLang="ko-KR" dirty="0"/>
            </a:br>
            <a:r>
              <a:rPr lang="ko-KR" altLang="en-US" dirty="0"/>
              <a:t>보통 수능 </a:t>
            </a:r>
            <a:r>
              <a:rPr lang="en-US" altLang="ko-KR" dirty="0"/>
              <a:t>1</a:t>
            </a:r>
            <a:r>
              <a:rPr lang="ko-KR" altLang="en-US" dirty="0"/>
              <a:t>등급이 토플 </a:t>
            </a:r>
            <a:r>
              <a:rPr lang="en-US" altLang="ko-KR" dirty="0"/>
              <a:t>80</a:t>
            </a:r>
            <a:r>
              <a:rPr lang="ko-KR" altLang="en-US" dirty="0"/>
              <a:t>점 정도</a:t>
            </a:r>
            <a:r>
              <a:rPr lang="en-US" altLang="ko-KR" dirty="0"/>
              <a:t>, </a:t>
            </a:r>
            <a:r>
              <a:rPr lang="ko-KR" altLang="en-US" dirty="0"/>
              <a:t>토익 </a:t>
            </a:r>
            <a:r>
              <a:rPr lang="en-US" altLang="ko-KR" dirty="0"/>
              <a:t>700</a:t>
            </a:r>
            <a:r>
              <a:rPr lang="ko-KR" altLang="en-US" dirty="0"/>
              <a:t>초반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  서울대의 경우 </a:t>
            </a:r>
            <a:r>
              <a:rPr lang="en-US" altLang="ko-KR" dirty="0"/>
              <a:t>96</a:t>
            </a:r>
            <a:r>
              <a:rPr lang="ko-KR" altLang="en-US" dirty="0"/>
              <a:t>점</a:t>
            </a:r>
            <a:r>
              <a:rPr lang="en-US" altLang="ko-KR" dirty="0"/>
              <a:t>, </a:t>
            </a:r>
            <a:r>
              <a:rPr lang="ko-KR" altLang="en-US" dirty="0"/>
              <a:t>카이스트의 경우 </a:t>
            </a:r>
            <a:r>
              <a:rPr lang="en-US" altLang="ko-KR" dirty="0"/>
              <a:t>83</a:t>
            </a:r>
            <a:r>
              <a:rPr lang="ko-KR" altLang="en-US" dirty="0"/>
              <a:t>점</a:t>
            </a:r>
            <a:r>
              <a:rPr lang="en-US" altLang="ko-KR" dirty="0"/>
              <a:t>, </a:t>
            </a:r>
            <a:r>
              <a:rPr lang="ko-KR" altLang="en-US" dirty="0"/>
              <a:t>포항공대의 경우 </a:t>
            </a:r>
            <a:r>
              <a:rPr lang="en-US" altLang="ko-KR" dirty="0"/>
              <a:t>79</a:t>
            </a:r>
            <a:r>
              <a:rPr lang="ko-KR" altLang="en-US" dirty="0"/>
              <a:t>점을 요구함</a:t>
            </a:r>
            <a:r>
              <a:rPr lang="en-US" altLang="ko-KR" dirty="0"/>
              <a:t>(</a:t>
            </a:r>
            <a:r>
              <a:rPr lang="ko-KR" altLang="en-US" dirty="0"/>
              <a:t>석사 기준</a:t>
            </a:r>
            <a:r>
              <a:rPr lang="en-US" altLang="ko-KR" dirty="0"/>
              <a:t>,, </a:t>
            </a:r>
            <a:r>
              <a:rPr lang="ko-KR" altLang="en-US" dirty="0"/>
              <a:t>서울대는 공대 기준</a:t>
            </a:r>
            <a:r>
              <a:rPr lang="en-US" altLang="ko-KR" dirty="0"/>
              <a:t>, </a:t>
            </a:r>
            <a:r>
              <a:rPr lang="ko-KR" altLang="en-US" dirty="0"/>
              <a:t>서울대만 종합대학이므로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+ALPHA) GRE</a:t>
            </a:r>
            <a:r>
              <a:rPr lang="ko-KR" altLang="en-US" dirty="0"/>
              <a:t>와           동일한 기관에서 출제</a:t>
            </a:r>
            <a:br>
              <a:rPr lang="en-US" altLang="ko-KR" dirty="0"/>
            </a:br>
            <a:r>
              <a:rPr lang="en-US" altLang="ko-KR" dirty="0"/>
              <a:t>     </a:t>
            </a:r>
            <a:r>
              <a:rPr lang="ko-KR" altLang="en-US" dirty="0"/>
              <a:t>해외대학에서 주로 선호하는 영어 성적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/>
              <a:t>     </a:t>
            </a:r>
            <a:r>
              <a:rPr lang="ko-KR" altLang="en-US" dirty="0"/>
              <a:t>교환학생을 준비해본 학생들은 알겠지만</a:t>
            </a:r>
            <a:r>
              <a:rPr lang="en-US" altLang="ko-KR" dirty="0"/>
              <a:t>, </a:t>
            </a:r>
            <a:r>
              <a:rPr lang="ko-KR" altLang="en-US" dirty="0"/>
              <a:t>서울시립대학교의 경우에도 교환학생 신청 시 대부분의 해외대학은 토익은 영어성적으로 받지 않으나 토플은 </a:t>
            </a:r>
            <a:r>
              <a:rPr lang="ko-KR" altLang="en-US" dirty="0" err="1"/>
              <a:t>받</a:t>
            </a:r>
            <a:r>
              <a:rPr lang="ko-KR" altLang="en-US" dirty="0"/>
              <a:t>         음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     </a:t>
            </a:r>
            <a:r>
              <a:rPr lang="ko-KR" altLang="en-US" dirty="0"/>
              <a:t>참고로 시험비가 좀 비쌈</a:t>
            </a:r>
            <a:r>
              <a:rPr lang="en-US" altLang="ko-KR" dirty="0"/>
              <a:t>…. 220</a:t>
            </a:r>
            <a:r>
              <a:rPr lang="ko-KR" altLang="en-US" dirty="0"/>
              <a:t>달러</a:t>
            </a:r>
            <a:r>
              <a:rPr lang="en-US" altLang="ko-KR" dirty="0"/>
              <a:t>(</a:t>
            </a:r>
            <a:r>
              <a:rPr lang="ko-KR" altLang="en-US" dirty="0"/>
              <a:t>한 </a:t>
            </a:r>
            <a:r>
              <a:rPr lang="en-US" altLang="ko-KR" dirty="0"/>
              <a:t>30</a:t>
            </a:r>
            <a:r>
              <a:rPr lang="ko-KR" altLang="en-US" dirty="0"/>
              <a:t>만원</a:t>
            </a:r>
            <a:r>
              <a:rPr lang="en-US" altLang="ko-KR" dirty="0"/>
              <a:t>). </a:t>
            </a:r>
            <a:r>
              <a:rPr lang="ko-KR" altLang="en-US" dirty="0"/>
              <a:t>토익은 </a:t>
            </a:r>
            <a:r>
              <a:rPr lang="en-US" altLang="ko-KR" dirty="0"/>
              <a:t>49800</a:t>
            </a:r>
            <a:r>
              <a:rPr lang="ko-KR" altLang="en-US" dirty="0"/>
              <a:t>원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아래 두 </a:t>
            </a:r>
            <a:r>
              <a:rPr lang="en-US" altLang="ko-KR" dirty="0"/>
              <a:t>feature</a:t>
            </a:r>
            <a:r>
              <a:rPr lang="ko-KR" altLang="en-US" dirty="0"/>
              <a:t>에 대한 설명은 모두 </a:t>
            </a:r>
            <a:r>
              <a:rPr lang="en-US" altLang="ko-KR" dirty="0"/>
              <a:t>2023</a:t>
            </a:r>
            <a:r>
              <a:rPr lang="ko-KR" altLang="en-US" dirty="0"/>
              <a:t>년도 기준임 </a:t>
            </a:r>
            <a:r>
              <a:rPr lang="en-US" altLang="ko-KR" dirty="0"/>
              <a:t>(</a:t>
            </a:r>
            <a:r>
              <a:rPr lang="ko-KR" altLang="en-US" dirty="0" err="1"/>
              <a:t>설카포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학업 계획서</a:t>
            </a:r>
            <a:r>
              <a:rPr lang="en-US" altLang="ko-KR" dirty="0"/>
              <a:t>. (</a:t>
            </a:r>
            <a:r>
              <a:rPr lang="ko-KR" altLang="en-US" dirty="0"/>
              <a:t>정성적 </a:t>
            </a:r>
            <a:r>
              <a:rPr lang="en-US" altLang="ko-KR" dirty="0"/>
              <a:t>feature)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ko-KR" altLang="en-US" dirty="0"/>
              <a:t>주로 관련 분야에 관한 학업</a:t>
            </a:r>
            <a:r>
              <a:rPr lang="en-US" altLang="ko-KR" dirty="0"/>
              <a:t>, </a:t>
            </a:r>
            <a:r>
              <a:rPr lang="ko-KR" altLang="en-US" dirty="0"/>
              <a:t>연구 성과에 대해 작성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어떠한 목표를 가지고 대학원에 지원했는지에 대해 언급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전체적으로 자소서와 비슷한 느낌 </a:t>
            </a:r>
            <a:r>
              <a:rPr lang="en-US" altLang="ko-KR" dirty="0"/>
              <a:t>(</a:t>
            </a:r>
            <a:r>
              <a:rPr lang="ko-KR" altLang="en-US" dirty="0"/>
              <a:t>참고로 서울대는 자소서와 학업 계획서 둘 다 제출 요구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서울대</a:t>
            </a:r>
            <a:r>
              <a:rPr lang="en-US" altLang="ko-KR" dirty="0"/>
              <a:t>, </a:t>
            </a:r>
            <a:r>
              <a:rPr lang="ko-KR" altLang="en-US" dirty="0"/>
              <a:t>포항공대의 경우 학업 계획서를 요구함 </a:t>
            </a:r>
            <a:r>
              <a:rPr lang="en-US" altLang="ko-KR" dirty="0"/>
              <a:t>(</a:t>
            </a:r>
            <a:r>
              <a:rPr lang="ko-KR" altLang="en-US" dirty="0"/>
              <a:t>카이스트는 </a:t>
            </a:r>
            <a:r>
              <a:rPr lang="en-US" altLang="ko-KR" dirty="0"/>
              <a:t>X)</a:t>
            </a:r>
            <a:br>
              <a:rPr lang="en-US" altLang="ko-KR" dirty="0"/>
            </a:b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추천서 </a:t>
            </a:r>
            <a:r>
              <a:rPr lang="en-US" altLang="ko-KR" dirty="0"/>
              <a:t>(</a:t>
            </a:r>
            <a:r>
              <a:rPr lang="ko-KR" altLang="en-US" dirty="0"/>
              <a:t>정성적 </a:t>
            </a:r>
            <a:r>
              <a:rPr lang="en-US" altLang="ko-KR" dirty="0"/>
              <a:t>feature) </a:t>
            </a:r>
            <a:r>
              <a:rPr lang="ko-KR" altLang="en-US" dirty="0"/>
              <a:t>보통 </a:t>
            </a:r>
            <a:r>
              <a:rPr lang="en-US" altLang="ko-KR" dirty="0"/>
              <a:t>3~4</a:t>
            </a:r>
            <a:r>
              <a:rPr lang="ko-KR" altLang="en-US" dirty="0"/>
              <a:t>명 정도에게 받음</a:t>
            </a:r>
            <a:r>
              <a:rPr lang="en-US" altLang="ko-KR" dirty="0"/>
              <a:t>(</a:t>
            </a:r>
            <a:r>
              <a:rPr lang="ko-KR" altLang="en-US" dirty="0"/>
              <a:t>학부생일 경우 교수님</a:t>
            </a:r>
            <a:r>
              <a:rPr lang="en-US" altLang="ko-KR" dirty="0"/>
              <a:t>, </a:t>
            </a:r>
            <a:r>
              <a:rPr lang="ko-KR" altLang="en-US" dirty="0"/>
              <a:t>직장 생활을 한 경우 상사도 포함 가능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</a:t>
            </a:r>
            <a:r>
              <a:rPr lang="ko-KR" altLang="en-US" dirty="0"/>
              <a:t>참고로 추천서의 경우 객관성을 위해 지원자는 추천서의 내용을 열람할 수 없음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방식 </a:t>
            </a:r>
            <a:r>
              <a:rPr lang="en-US" altLang="ko-KR" dirty="0"/>
              <a:t>: </a:t>
            </a:r>
            <a:r>
              <a:rPr lang="ko-KR" altLang="en-US" dirty="0"/>
              <a:t>지원서를 인터넷을 통해 접수할 때</a:t>
            </a:r>
            <a:r>
              <a:rPr lang="en-US" altLang="ko-KR" dirty="0"/>
              <a:t>, </a:t>
            </a:r>
            <a:r>
              <a:rPr lang="ko-KR" altLang="en-US" dirty="0"/>
              <a:t>추천인을 입력하는 란이 존재함</a:t>
            </a:r>
            <a:r>
              <a:rPr lang="en-US" altLang="ko-KR" dirty="0"/>
              <a:t>(</a:t>
            </a:r>
            <a:r>
              <a:rPr lang="ko-KR" altLang="en-US" dirty="0"/>
              <a:t>이메일 주소 포함</a:t>
            </a:r>
            <a:r>
              <a:rPr lang="en-US" altLang="ko-KR" dirty="0"/>
              <a:t>).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해당 이메일 주소로 추천서 링크를 보냄 </a:t>
            </a:r>
            <a:r>
              <a:rPr lang="en-US" altLang="ko-KR" dirty="0"/>
              <a:t>-&gt; </a:t>
            </a:r>
            <a:r>
              <a:rPr lang="ko-KR" altLang="en-US" dirty="0"/>
              <a:t>교수님</a:t>
            </a:r>
            <a:r>
              <a:rPr lang="en-US" altLang="ko-KR" dirty="0"/>
              <a:t>(or </a:t>
            </a:r>
            <a:r>
              <a:rPr lang="ko-KR" altLang="en-US" dirty="0"/>
              <a:t>직장상사 분</a:t>
            </a:r>
            <a:r>
              <a:rPr lang="en-US" altLang="ko-KR" dirty="0"/>
              <a:t>)</a:t>
            </a:r>
            <a:r>
              <a:rPr lang="ko-KR" altLang="en-US" dirty="0"/>
              <a:t>이 바로 학교로 추천서를 보냄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석사 과정의 경우 </a:t>
            </a:r>
            <a:r>
              <a:rPr lang="ko-KR" altLang="en-US" dirty="0" err="1"/>
              <a:t>설카포</a:t>
            </a:r>
            <a:r>
              <a:rPr lang="ko-KR" altLang="en-US" dirty="0"/>
              <a:t> 모두 요구하지 않음</a:t>
            </a:r>
            <a:r>
              <a:rPr lang="en-US" altLang="ko-KR" dirty="0"/>
              <a:t>, </a:t>
            </a:r>
            <a:r>
              <a:rPr lang="ko-KR" altLang="en-US" dirty="0"/>
              <a:t>그러나 박사과정의 경우 카이스트</a:t>
            </a:r>
            <a:r>
              <a:rPr lang="en-US" altLang="ko-KR" dirty="0"/>
              <a:t>, </a:t>
            </a:r>
            <a:r>
              <a:rPr lang="ko-KR" altLang="en-US" dirty="0"/>
              <a:t>포항공대</a:t>
            </a:r>
            <a:r>
              <a:rPr lang="en-US" altLang="ko-KR" dirty="0"/>
              <a:t>(</a:t>
            </a:r>
            <a:r>
              <a:rPr lang="ko-KR" altLang="en-US" dirty="0"/>
              <a:t>일부 학과</a:t>
            </a:r>
            <a:r>
              <a:rPr lang="en-US" altLang="ko-KR" dirty="0"/>
              <a:t>)</a:t>
            </a:r>
            <a:r>
              <a:rPr lang="ko-KR" altLang="en-US" dirty="0"/>
              <a:t>과 요구함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   </a:t>
            </a:r>
            <a:br>
              <a:rPr lang="en-US" altLang="ko-KR" dirty="0"/>
            </a:b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6. </a:t>
            </a:r>
            <a:r>
              <a:rPr lang="ko-KR" altLang="en-US" dirty="0"/>
              <a:t>학부시절 학점</a:t>
            </a:r>
            <a:br>
              <a:rPr lang="en-US" altLang="ko-KR" dirty="0"/>
            </a:br>
            <a:r>
              <a:rPr lang="en-US" altLang="ko-KR" dirty="0"/>
              <a:t>    </a:t>
            </a:r>
            <a:r>
              <a:rPr lang="ko-KR" altLang="en-US" dirty="0"/>
              <a:t>일부 대학에서는 </a:t>
            </a:r>
            <a:r>
              <a:rPr lang="en-US" altLang="ko-KR" dirty="0"/>
              <a:t>4.3</a:t>
            </a:r>
            <a:r>
              <a:rPr lang="ko-KR" altLang="en-US" dirty="0"/>
              <a:t>만점을 채용</a:t>
            </a:r>
            <a:r>
              <a:rPr lang="en-US" altLang="ko-KR" dirty="0"/>
              <a:t>, 4.5</a:t>
            </a:r>
            <a:r>
              <a:rPr lang="ko-KR" altLang="en-US" dirty="0"/>
              <a:t> 만점의 경우도 존재 </a:t>
            </a:r>
            <a:r>
              <a:rPr lang="en-US" altLang="ko-KR" dirty="0"/>
              <a:t>-&gt; </a:t>
            </a:r>
            <a:r>
              <a:rPr lang="ko-KR" altLang="en-US" dirty="0"/>
              <a:t>통일되지 않음 </a:t>
            </a:r>
            <a:r>
              <a:rPr lang="en-US" altLang="ko-KR" dirty="0"/>
              <a:t>-&gt; </a:t>
            </a:r>
            <a:r>
              <a:rPr lang="ko-KR" altLang="en-US" dirty="0"/>
              <a:t>만점 </a:t>
            </a:r>
            <a:r>
              <a:rPr lang="en-US" altLang="ko-KR" dirty="0"/>
              <a:t>10</a:t>
            </a:r>
            <a:r>
              <a:rPr lang="ko-KR" altLang="en-US" dirty="0"/>
              <a:t>점으로 통일 </a:t>
            </a:r>
            <a:r>
              <a:rPr lang="en-US" altLang="ko-KR" dirty="0"/>
              <a:t>(By </a:t>
            </a:r>
            <a:r>
              <a:rPr lang="en-US" altLang="ko-KR" dirty="0" err="1"/>
              <a:t>scailing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7. </a:t>
            </a:r>
            <a:r>
              <a:rPr lang="ko-KR" altLang="en-US" dirty="0"/>
              <a:t>연구 경험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D050D-5843-46D7-8440-70821B45D9F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0890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/>
              <a:t>GRE</a:t>
            </a:r>
            <a:r>
              <a:rPr lang="ko-KR" altLang="en-US" dirty="0"/>
              <a:t>의 경우 대학원 입학 시험 </a:t>
            </a:r>
            <a:r>
              <a:rPr lang="en-US" altLang="ko-KR" dirty="0"/>
              <a:t>(Graduate</a:t>
            </a:r>
            <a:r>
              <a:rPr lang="ko-KR" altLang="en-US" dirty="0"/>
              <a:t> </a:t>
            </a:r>
            <a:r>
              <a:rPr lang="en-US" altLang="ko-KR" dirty="0"/>
              <a:t>Record Examination</a:t>
            </a:r>
            <a:r>
              <a:rPr lang="ko-KR" altLang="en-US" dirty="0"/>
              <a:t>의 줄임말</a:t>
            </a:r>
            <a:r>
              <a:rPr lang="en-US" altLang="ko-KR" dirty="0"/>
              <a:t>, SAT</a:t>
            </a:r>
            <a:r>
              <a:rPr lang="ko-KR" altLang="en-US" dirty="0"/>
              <a:t>의 대학원 버전</a:t>
            </a:r>
            <a:r>
              <a:rPr lang="en-US" altLang="ko-KR" dirty="0"/>
              <a:t>) 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DDDDDD"/>
                </a:solidFill>
                <a:effectLst/>
                <a:latin typeface="Open Sans" panose="020B0604020202020204" pitchFamily="34" charset="0"/>
              </a:rPr>
              <a:t>verbal reasoning(</a:t>
            </a:r>
            <a:r>
              <a:rPr lang="ko-KR" altLang="en-US" dirty="0"/>
              <a:t>언어 논증</a:t>
            </a:r>
            <a:r>
              <a:rPr lang="en-US" altLang="ko-KR" dirty="0"/>
              <a:t>), 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Open Sans" panose="020B0606030504020204" pitchFamily="34" charset="0"/>
              </a:rPr>
              <a:t>quantitative reasoning(</a:t>
            </a:r>
            <a:r>
              <a:rPr lang="ko-KR" altLang="en-US" dirty="0"/>
              <a:t>수리 논증</a:t>
            </a:r>
            <a:r>
              <a:rPr lang="en-US" altLang="ko-KR" dirty="0"/>
              <a:t>), 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Open Sans" panose="020B0606030504020204" pitchFamily="34" charset="0"/>
              </a:rPr>
              <a:t>analytical writing(</a:t>
            </a:r>
            <a:r>
              <a:rPr lang="ko-KR" altLang="en-US" dirty="0"/>
              <a:t>분석적 작문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가지 파트 존재</a:t>
            </a:r>
            <a:br>
              <a:rPr lang="en-US" altLang="ko-KR" dirty="0"/>
            </a:br>
            <a:r>
              <a:rPr lang="ko-KR" altLang="en-US" dirty="0"/>
              <a:t>언어 논증과 </a:t>
            </a:r>
            <a:r>
              <a:rPr lang="ko-KR" altLang="en-US" dirty="0" err="1"/>
              <a:t>수리논증의</a:t>
            </a:r>
            <a:r>
              <a:rPr lang="ko-KR" altLang="en-US" dirty="0"/>
              <a:t> 경우 평균 </a:t>
            </a:r>
            <a:r>
              <a:rPr lang="en-US" altLang="ko-KR" dirty="0"/>
              <a:t>150, </a:t>
            </a:r>
            <a:r>
              <a:rPr lang="ko-KR" altLang="en-US" dirty="0"/>
              <a:t>최하 </a:t>
            </a:r>
            <a:r>
              <a:rPr lang="en-US" altLang="ko-KR" dirty="0"/>
              <a:t>130, </a:t>
            </a:r>
            <a:r>
              <a:rPr lang="ko-KR" altLang="en-US" dirty="0"/>
              <a:t>최고 </a:t>
            </a:r>
            <a:r>
              <a:rPr lang="en-US" altLang="ko-KR" dirty="0"/>
              <a:t>170 </a:t>
            </a:r>
            <a:r>
              <a:rPr lang="ko-KR" altLang="en-US" dirty="0"/>
              <a:t>분포</a:t>
            </a:r>
            <a:br>
              <a:rPr lang="en-US" altLang="ko-KR" dirty="0"/>
            </a:br>
            <a:r>
              <a:rPr lang="ko-KR" altLang="en-US" dirty="0"/>
              <a:t>작문의 경우 </a:t>
            </a:r>
            <a:r>
              <a:rPr lang="en-US" altLang="ko-KR" dirty="0"/>
              <a:t>0~6</a:t>
            </a:r>
            <a:r>
              <a:rPr lang="ko-KR" altLang="en-US" dirty="0"/>
              <a:t>점 분포</a:t>
            </a:r>
            <a:br>
              <a:rPr lang="en-US" altLang="ko-KR" dirty="0"/>
            </a:br>
            <a:r>
              <a:rPr lang="ko-KR" altLang="en-US" dirty="0"/>
              <a:t>여기서는 전부 더해 한 </a:t>
            </a:r>
            <a:r>
              <a:rPr lang="en-US" altLang="ko-KR" dirty="0"/>
              <a:t>feature</a:t>
            </a:r>
            <a:r>
              <a:rPr lang="ko-KR" altLang="en-US" dirty="0"/>
              <a:t>로 봄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보통은 총점이 아니라 점수를 따로따로 봄 </a:t>
            </a:r>
            <a:r>
              <a:rPr lang="en-US" altLang="ko-KR" dirty="0"/>
              <a:t>-&gt; </a:t>
            </a:r>
            <a:r>
              <a:rPr lang="ko-KR" altLang="en-US" dirty="0"/>
              <a:t>한계부분에서 다시 언급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토플 성적의 경우 영어 성적 중 하나임</a:t>
            </a:r>
            <a:r>
              <a:rPr lang="en-US" altLang="ko-KR" dirty="0"/>
              <a:t>. </a:t>
            </a:r>
            <a:r>
              <a:rPr lang="ko-KR" altLang="en-US" dirty="0"/>
              <a:t>듣기 말하기 쓰기 읽기 각 </a:t>
            </a:r>
            <a:r>
              <a:rPr lang="en-US" altLang="ko-KR" dirty="0"/>
              <a:t>30 </a:t>
            </a:r>
            <a:r>
              <a:rPr lang="ko-KR" altLang="en-US" dirty="0"/>
              <a:t>점 총 </a:t>
            </a:r>
            <a:r>
              <a:rPr lang="en-US" altLang="ko-KR" dirty="0"/>
              <a:t>120</a:t>
            </a:r>
            <a:r>
              <a:rPr lang="ko-KR" altLang="en-US" dirty="0"/>
              <a:t>점 만점</a:t>
            </a:r>
            <a:br>
              <a:rPr lang="en-US" altLang="ko-KR" dirty="0"/>
            </a:br>
            <a:r>
              <a:rPr lang="ko-KR" altLang="en-US" dirty="0"/>
              <a:t>토플은 보통 토익에 비해 많이 응시하지 않으므로 대부분 어색</a:t>
            </a:r>
            <a:br>
              <a:rPr lang="en-US" altLang="ko-KR" dirty="0"/>
            </a:br>
            <a:r>
              <a:rPr lang="en-US" altLang="ko-KR" dirty="0"/>
              <a:t>-&gt;</a:t>
            </a:r>
            <a:r>
              <a:rPr lang="ko-KR" altLang="en-US" dirty="0"/>
              <a:t>설명</a:t>
            </a:r>
            <a:br>
              <a:rPr lang="en-US" altLang="ko-KR" dirty="0"/>
            </a:br>
            <a:r>
              <a:rPr lang="ko-KR" altLang="en-US" dirty="0"/>
              <a:t>보통 수능 </a:t>
            </a:r>
            <a:r>
              <a:rPr lang="en-US" altLang="ko-KR" dirty="0"/>
              <a:t>1</a:t>
            </a:r>
            <a:r>
              <a:rPr lang="ko-KR" altLang="en-US" dirty="0"/>
              <a:t>등급이 토플 </a:t>
            </a:r>
            <a:r>
              <a:rPr lang="en-US" altLang="ko-KR" dirty="0"/>
              <a:t>80</a:t>
            </a:r>
            <a:r>
              <a:rPr lang="ko-KR" altLang="en-US" dirty="0"/>
              <a:t>점 정도</a:t>
            </a:r>
            <a:r>
              <a:rPr lang="en-US" altLang="ko-KR" dirty="0"/>
              <a:t>, </a:t>
            </a:r>
            <a:r>
              <a:rPr lang="ko-KR" altLang="en-US" dirty="0"/>
              <a:t>토익 </a:t>
            </a:r>
            <a:r>
              <a:rPr lang="en-US" altLang="ko-KR" dirty="0"/>
              <a:t>700</a:t>
            </a:r>
            <a:r>
              <a:rPr lang="ko-KR" altLang="en-US" dirty="0"/>
              <a:t>초반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  서울대의 경우 </a:t>
            </a:r>
            <a:r>
              <a:rPr lang="en-US" altLang="ko-KR" dirty="0"/>
              <a:t>96</a:t>
            </a:r>
            <a:r>
              <a:rPr lang="ko-KR" altLang="en-US" dirty="0"/>
              <a:t>점</a:t>
            </a:r>
            <a:r>
              <a:rPr lang="en-US" altLang="ko-KR" dirty="0"/>
              <a:t>, </a:t>
            </a:r>
            <a:r>
              <a:rPr lang="ko-KR" altLang="en-US" dirty="0"/>
              <a:t>카이스트의 경우 </a:t>
            </a:r>
            <a:r>
              <a:rPr lang="en-US" altLang="ko-KR" dirty="0"/>
              <a:t>83</a:t>
            </a:r>
            <a:r>
              <a:rPr lang="ko-KR" altLang="en-US" dirty="0"/>
              <a:t>점</a:t>
            </a:r>
            <a:r>
              <a:rPr lang="en-US" altLang="ko-KR" dirty="0"/>
              <a:t>, </a:t>
            </a:r>
            <a:r>
              <a:rPr lang="ko-KR" altLang="en-US" dirty="0"/>
              <a:t>포항공대의 경우 </a:t>
            </a:r>
            <a:r>
              <a:rPr lang="en-US" altLang="ko-KR" dirty="0"/>
              <a:t>79</a:t>
            </a:r>
            <a:r>
              <a:rPr lang="ko-KR" altLang="en-US" dirty="0"/>
              <a:t>점을 요구함</a:t>
            </a:r>
            <a:r>
              <a:rPr lang="en-US" altLang="ko-KR" dirty="0"/>
              <a:t>(</a:t>
            </a:r>
            <a:r>
              <a:rPr lang="ko-KR" altLang="en-US" dirty="0"/>
              <a:t>석사 기준</a:t>
            </a:r>
            <a:r>
              <a:rPr lang="en-US" altLang="ko-KR" dirty="0"/>
              <a:t>,, </a:t>
            </a:r>
            <a:r>
              <a:rPr lang="ko-KR" altLang="en-US" dirty="0"/>
              <a:t>서울대는 공대 기준</a:t>
            </a:r>
            <a:r>
              <a:rPr lang="en-US" altLang="ko-KR" dirty="0"/>
              <a:t>, </a:t>
            </a:r>
            <a:r>
              <a:rPr lang="ko-KR" altLang="en-US" dirty="0"/>
              <a:t>서울대만 종합대학이므로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+ALPHA) GRE</a:t>
            </a:r>
            <a:r>
              <a:rPr lang="ko-KR" altLang="en-US" dirty="0"/>
              <a:t>와           동일한 기관에서 출제</a:t>
            </a:r>
            <a:br>
              <a:rPr lang="en-US" altLang="ko-KR" dirty="0"/>
            </a:br>
            <a:r>
              <a:rPr lang="en-US" altLang="ko-KR" dirty="0"/>
              <a:t>     </a:t>
            </a:r>
            <a:r>
              <a:rPr lang="ko-KR" altLang="en-US" dirty="0"/>
              <a:t>해외대학에서 주로 선호하는 영어 성적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/>
              <a:t>     </a:t>
            </a:r>
            <a:r>
              <a:rPr lang="ko-KR" altLang="en-US" dirty="0"/>
              <a:t>교환학생을 준비해본 학생들은 알겠지만</a:t>
            </a:r>
            <a:r>
              <a:rPr lang="en-US" altLang="ko-KR" dirty="0"/>
              <a:t>, </a:t>
            </a:r>
            <a:r>
              <a:rPr lang="ko-KR" altLang="en-US" dirty="0"/>
              <a:t>서울시립대학교의 경우에도 교환학생 신청 시 대부분의 해외대학은 토익은 영어성적으로 받지 않으나 토플은 </a:t>
            </a:r>
            <a:r>
              <a:rPr lang="ko-KR" altLang="en-US" dirty="0" err="1"/>
              <a:t>받</a:t>
            </a:r>
            <a:r>
              <a:rPr lang="ko-KR" altLang="en-US" dirty="0"/>
              <a:t>         음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     </a:t>
            </a:r>
            <a:r>
              <a:rPr lang="ko-KR" altLang="en-US" dirty="0"/>
              <a:t>참고로 시험비가 좀 비쌈</a:t>
            </a:r>
            <a:r>
              <a:rPr lang="en-US" altLang="ko-KR" dirty="0"/>
              <a:t>…. 220</a:t>
            </a:r>
            <a:r>
              <a:rPr lang="ko-KR" altLang="en-US" dirty="0"/>
              <a:t>달러</a:t>
            </a:r>
            <a:r>
              <a:rPr lang="en-US" altLang="ko-KR" dirty="0"/>
              <a:t>(</a:t>
            </a:r>
            <a:r>
              <a:rPr lang="ko-KR" altLang="en-US" dirty="0"/>
              <a:t>한 </a:t>
            </a:r>
            <a:r>
              <a:rPr lang="en-US" altLang="ko-KR" dirty="0"/>
              <a:t>30</a:t>
            </a:r>
            <a:r>
              <a:rPr lang="ko-KR" altLang="en-US" dirty="0"/>
              <a:t>만원</a:t>
            </a:r>
            <a:r>
              <a:rPr lang="en-US" altLang="ko-KR" dirty="0"/>
              <a:t>). </a:t>
            </a:r>
            <a:r>
              <a:rPr lang="ko-KR" altLang="en-US" dirty="0"/>
              <a:t>토익은 </a:t>
            </a:r>
            <a:r>
              <a:rPr lang="en-US" altLang="ko-KR" dirty="0"/>
              <a:t>49800</a:t>
            </a:r>
            <a:r>
              <a:rPr lang="ko-KR" altLang="en-US" dirty="0"/>
              <a:t>원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아래 두 </a:t>
            </a:r>
            <a:r>
              <a:rPr lang="en-US" altLang="ko-KR" dirty="0"/>
              <a:t>feature</a:t>
            </a:r>
            <a:r>
              <a:rPr lang="ko-KR" altLang="en-US" dirty="0"/>
              <a:t>에 대한 설명은 모두 </a:t>
            </a:r>
            <a:r>
              <a:rPr lang="en-US" altLang="ko-KR" dirty="0"/>
              <a:t>2023</a:t>
            </a:r>
            <a:r>
              <a:rPr lang="ko-KR" altLang="en-US" dirty="0"/>
              <a:t>년도 기준임 </a:t>
            </a:r>
            <a:r>
              <a:rPr lang="en-US" altLang="ko-KR" dirty="0"/>
              <a:t>(</a:t>
            </a:r>
            <a:r>
              <a:rPr lang="ko-KR" altLang="en-US" dirty="0" err="1"/>
              <a:t>설카포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학업 계획서</a:t>
            </a:r>
            <a:r>
              <a:rPr lang="en-US" altLang="ko-KR" dirty="0"/>
              <a:t>. (</a:t>
            </a:r>
            <a:r>
              <a:rPr lang="ko-KR" altLang="en-US" dirty="0"/>
              <a:t>정성적 </a:t>
            </a:r>
            <a:r>
              <a:rPr lang="en-US" altLang="ko-KR" dirty="0"/>
              <a:t>feature)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ko-KR" altLang="en-US" dirty="0"/>
              <a:t>주로 관련 분야에 관한 학업</a:t>
            </a:r>
            <a:r>
              <a:rPr lang="en-US" altLang="ko-KR" dirty="0"/>
              <a:t>, </a:t>
            </a:r>
            <a:r>
              <a:rPr lang="ko-KR" altLang="en-US" dirty="0"/>
              <a:t>연구 성과에 대해 작성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어떠한 목표를 가지고 대학원에 지원했는지에 대해 언급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전체적으로 자소서와 비슷한 느낌 </a:t>
            </a:r>
            <a:r>
              <a:rPr lang="en-US" altLang="ko-KR" dirty="0"/>
              <a:t>(</a:t>
            </a:r>
            <a:r>
              <a:rPr lang="ko-KR" altLang="en-US" dirty="0"/>
              <a:t>참고로 서울대는 자소서와 학업 계획서 둘 다 제출 요구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서울대</a:t>
            </a:r>
            <a:r>
              <a:rPr lang="en-US" altLang="ko-KR" dirty="0"/>
              <a:t>, </a:t>
            </a:r>
            <a:r>
              <a:rPr lang="ko-KR" altLang="en-US" dirty="0"/>
              <a:t>포항공대의 경우 학업 계획서를 요구함 </a:t>
            </a:r>
            <a:r>
              <a:rPr lang="en-US" altLang="ko-KR" dirty="0"/>
              <a:t>(</a:t>
            </a:r>
            <a:r>
              <a:rPr lang="ko-KR" altLang="en-US" dirty="0"/>
              <a:t>카이스트는 </a:t>
            </a:r>
            <a:r>
              <a:rPr lang="en-US" altLang="ko-KR" dirty="0"/>
              <a:t>X)</a:t>
            </a:r>
            <a:br>
              <a:rPr lang="en-US" altLang="ko-KR" dirty="0"/>
            </a:b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추천서 </a:t>
            </a:r>
            <a:r>
              <a:rPr lang="en-US" altLang="ko-KR" dirty="0"/>
              <a:t>(</a:t>
            </a:r>
            <a:r>
              <a:rPr lang="ko-KR" altLang="en-US" dirty="0"/>
              <a:t>정성적 </a:t>
            </a:r>
            <a:r>
              <a:rPr lang="en-US" altLang="ko-KR" dirty="0"/>
              <a:t>feature) </a:t>
            </a:r>
            <a:r>
              <a:rPr lang="ko-KR" altLang="en-US" dirty="0"/>
              <a:t>보통 </a:t>
            </a:r>
            <a:r>
              <a:rPr lang="en-US" altLang="ko-KR" dirty="0"/>
              <a:t>3~4</a:t>
            </a:r>
            <a:r>
              <a:rPr lang="ko-KR" altLang="en-US" dirty="0"/>
              <a:t>명 정도에게 받음</a:t>
            </a:r>
            <a:r>
              <a:rPr lang="en-US" altLang="ko-KR" dirty="0"/>
              <a:t>(</a:t>
            </a:r>
            <a:r>
              <a:rPr lang="ko-KR" altLang="en-US" dirty="0"/>
              <a:t>학부생일 경우 교수님</a:t>
            </a:r>
            <a:r>
              <a:rPr lang="en-US" altLang="ko-KR" dirty="0"/>
              <a:t>, </a:t>
            </a:r>
            <a:r>
              <a:rPr lang="ko-KR" altLang="en-US" dirty="0"/>
              <a:t>직장 생활을 한 경우 상사도 포함 가능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</a:t>
            </a:r>
            <a:r>
              <a:rPr lang="ko-KR" altLang="en-US" dirty="0"/>
              <a:t>참고로 추천서의 경우 객관성을 위해 지원자는 추천서의 내용을 열람할 수 없음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방식 </a:t>
            </a:r>
            <a:r>
              <a:rPr lang="en-US" altLang="ko-KR" dirty="0"/>
              <a:t>: </a:t>
            </a:r>
            <a:r>
              <a:rPr lang="ko-KR" altLang="en-US" dirty="0"/>
              <a:t>지원서를 인터넷을 통해 접수할 때</a:t>
            </a:r>
            <a:r>
              <a:rPr lang="en-US" altLang="ko-KR" dirty="0"/>
              <a:t>, </a:t>
            </a:r>
            <a:r>
              <a:rPr lang="ko-KR" altLang="en-US" dirty="0"/>
              <a:t>추천인을 입력하는 란이 존재함</a:t>
            </a:r>
            <a:r>
              <a:rPr lang="en-US" altLang="ko-KR" dirty="0"/>
              <a:t>(</a:t>
            </a:r>
            <a:r>
              <a:rPr lang="ko-KR" altLang="en-US" dirty="0"/>
              <a:t>이메일 주소 포함</a:t>
            </a:r>
            <a:r>
              <a:rPr lang="en-US" altLang="ko-KR" dirty="0"/>
              <a:t>).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해당 이메일 주소로 추천서 링크를 보냄 </a:t>
            </a:r>
            <a:r>
              <a:rPr lang="en-US" altLang="ko-KR" dirty="0"/>
              <a:t>-&gt; </a:t>
            </a:r>
            <a:r>
              <a:rPr lang="ko-KR" altLang="en-US" dirty="0"/>
              <a:t>교수님</a:t>
            </a:r>
            <a:r>
              <a:rPr lang="en-US" altLang="ko-KR" dirty="0"/>
              <a:t>(or </a:t>
            </a:r>
            <a:r>
              <a:rPr lang="ko-KR" altLang="en-US" dirty="0"/>
              <a:t>직장상사 분</a:t>
            </a:r>
            <a:r>
              <a:rPr lang="en-US" altLang="ko-KR" dirty="0"/>
              <a:t>)</a:t>
            </a:r>
            <a:r>
              <a:rPr lang="ko-KR" altLang="en-US" dirty="0"/>
              <a:t>이 바로 학교로 추천서를 보냄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석사 과정의 경우 </a:t>
            </a:r>
            <a:r>
              <a:rPr lang="ko-KR" altLang="en-US" dirty="0" err="1"/>
              <a:t>설카포</a:t>
            </a:r>
            <a:r>
              <a:rPr lang="ko-KR" altLang="en-US" dirty="0"/>
              <a:t> 모두 요구하지 않음</a:t>
            </a:r>
            <a:r>
              <a:rPr lang="en-US" altLang="ko-KR" dirty="0"/>
              <a:t>, </a:t>
            </a:r>
            <a:r>
              <a:rPr lang="ko-KR" altLang="en-US" dirty="0"/>
              <a:t>그러나 박사과정의 경우 카이스트</a:t>
            </a:r>
            <a:r>
              <a:rPr lang="en-US" altLang="ko-KR" dirty="0"/>
              <a:t>, </a:t>
            </a:r>
            <a:r>
              <a:rPr lang="ko-KR" altLang="en-US" dirty="0"/>
              <a:t>포항공대</a:t>
            </a:r>
            <a:r>
              <a:rPr lang="en-US" altLang="ko-KR" dirty="0"/>
              <a:t>(</a:t>
            </a:r>
            <a:r>
              <a:rPr lang="ko-KR" altLang="en-US" dirty="0"/>
              <a:t>일부 학과</a:t>
            </a:r>
            <a:r>
              <a:rPr lang="en-US" altLang="ko-KR" dirty="0"/>
              <a:t>)</a:t>
            </a:r>
            <a:r>
              <a:rPr lang="ko-KR" altLang="en-US" dirty="0"/>
              <a:t>과 요구함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   </a:t>
            </a:r>
            <a:br>
              <a:rPr lang="en-US" altLang="ko-KR" dirty="0"/>
            </a:b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6. </a:t>
            </a:r>
            <a:r>
              <a:rPr lang="ko-KR" altLang="en-US" dirty="0"/>
              <a:t>학부시절 학점</a:t>
            </a:r>
            <a:br>
              <a:rPr lang="en-US" altLang="ko-KR" dirty="0"/>
            </a:br>
            <a:r>
              <a:rPr lang="en-US" altLang="ko-KR" dirty="0"/>
              <a:t>    </a:t>
            </a:r>
            <a:r>
              <a:rPr lang="ko-KR" altLang="en-US" dirty="0"/>
              <a:t>일부 대학에서는 </a:t>
            </a:r>
            <a:r>
              <a:rPr lang="en-US" altLang="ko-KR" dirty="0"/>
              <a:t>4.3</a:t>
            </a:r>
            <a:r>
              <a:rPr lang="ko-KR" altLang="en-US" dirty="0"/>
              <a:t>만점을 채용</a:t>
            </a:r>
            <a:r>
              <a:rPr lang="en-US" altLang="ko-KR" dirty="0"/>
              <a:t>, 4.5</a:t>
            </a:r>
            <a:r>
              <a:rPr lang="ko-KR" altLang="en-US" dirty="0"/>
              <a:t> 만점의 경우도 존재 </a:t>
            </a:r>
            <a:r>
              <a:rPr lang="en-US" altLang="ko-KR" dirty="0"/>
              <a:t>-&gt; </a:t>
            </a:r>
            <a:r>
              <a:rPr lang="ko-KR" altLang="en-US" dirty="0"/>
              <a:t>통일되지 않음 </a:t>
            </a:r>
            <a:r>
              <a:rPr lang="en-US" altLang="ko-KR" dirty="0"/>
              <a:t>-&gt; </a:t>
            </a:r>
            <a:r>
              <a:rPr lang="ko-KR" altLang="en-US" dirty="0"/>
              <a:t>만점 </a:t>
            </a:r>
            <a:r>
              <a:rPr lang="en-US" altLang="ko-KR" dirty="0"/>
              <a:t>10</a:t>
            </a:r>
            <a:r>
              <a:rPr lang="ko-KR" altLang="en-US" dirty="0"/>
              <a:t>점으로 통일 </a:t>
            </a:r>
            <a:r>
              <a:rPr lang="en-US" altLang="ko-KR" dirty="0"/>
              <a:t>(By </a:t>
            </a:r>
            <a:r>
              <a:rPr lang="en-US" altLang="ko-KR" dirty="0" err="1"/>
              <a:t>scailing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7. </a:t>
            </a:r>
            <a:r>
              <a:rPr lang="ko-KR" altLang="en-US" dirty="0"/>
              <a:t>연구 경험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D050D-5843-46D7-8440-70821B45D9F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070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대학 랭킹을 </a:t>
            </a:r>
            <a:r>
              <a:rPr lang="en-US" altLang="ko-KR" dirty="0"/>
              <a:t>minmax</a:t>
            </a:r>
            <a:r>
              <a:rPr lang="ko-KR" altLang="en-US" dirty="0"/>
              <a:t>로 처리한 이유는 각 대학 랭킹마다 동일한 데이터 수를 가지지 않음 </a:t>
            </a:r>
            <a:endParaRPr lang="en-US" altLang="ko-KR" dirty="0"/>
          </a:p>
          <a:p>
            <a:r>
              <a:rPr lang="en-US" altLang="ko-KR" dirty="0"/>
              <a:t>-&gt;Standard </a:t>
            </a:r>
            <a:r>
              <a:rPr lang="en-US" altLang="ko-KR" dirty="0" err="1"/>
              <a:t>scailing</a:t>
            </a:r>
            <a:r>
              <a:rPr lang="ko-KR" altLang="en-US" dirty="0"/>
              <a:t>을 진행할 경우 대학 랭킹 사이 간격에 </a:t>
            </a:r>
            <a:r>
              <a:rPr lang="en-US" altLang="ko-KR" dirty="0"/>
              <a:t>weight</a:t>
            </a:r>
            <a:r>
              <a:rPr lang="ko-KR" altLang="en-US" dirty="0"/>
              <a:t>가 발생함</a:t>
            </a:r>
            <a:br>
              <a:rPr lang="en-US" altLang="ko-KR" dirty="0"/>
            </a:br>
            <a:r>
              <a:rPr lang="ko-KR" altLang="en-US" dirty="0"/>
              <a:t>실제 </a:t>
            </a:r>
            <a:r>
              <a:rPr lang="en-US" altLang="ko-KR" dirty="0"/>
              <a:t>34, 126, 162, 105, 73</a:t>
            </a:r>
            <a:r>
              <a:rPr lang="ko-KR" altLang="en-US" dirty="0"/>
              <a:t>개씩 존재 </a:t>
            </a:r>
            <a:r>
              <a:rPr lang="en-US" altLang="ko-KR" dirty="0"/>
              <a:t>(</a:t>
            </a:r>
            <a:r>
              <a:rPr lang="ko-KR" altLang="en-US" dirty="0"/>
              <a:t>총 </a:t>
            </a:r>
            <a:r>
              <a:rPr lang="en-US" altLang="ko-KR" dirty="0"/>
              <a:t>data 500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대학 랭킹 사이에 </a:t>
            </a:r>
            <a:r>
              <a:rPr lang="en-US" altLang="ko-KR" dirty="0"/>
              <a:t>weight</a:t>
            </a:r>
            <a:r>
              <a:rPr lang="ko-KR" altLang="en-US" dirty="0"/>
              <a:t>를 발생시키지 않도록 </a:t>
            </a:r>
            <a:r>
              <a:rPr lang="en-US" altLang="ko-KR" dirty="0" err="1"/>
              <a:t>MinMaxScaling</a:t>
            </a:r>
            <a:r>
              <a:rPr lang="ko-KR" altLang="en-US" dirty="0"/>
              <a:t>를 선택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Research</a:t>
            </a:r>
            <a:r>
              <a:rPr lang="ko-KR" altLang="en-US" dirty="0"/>
              <a:t> </a:t>
            </a:r>
            <a:r>
              <a:rPr lang="en-US" altLang="ko-KR" dirty="0"/>
              <a:t>Feature</a:t>
            </a:r>
            <a:r>
              <a:rPr lang="ko-KR" altLang="en-US" dirty="0"/>
              <a:t>의 경우 </a:t>
            </a:r>
            <a:r>
              <a:rPr lang="en-US" altLang="ko-KR" dirty="0"/>
              <a:t>0 </a:t>
            </a:r>
            <a:r>
              <a:rPr lang="ko-KR" altLang="en-US" dirty="0"/>
              <a:t>또는 </a:t>
            </a:r>
            <a:r>
              <a:rPr lang="en-US" altLang="ko-KR" dirty="0"/>
              <a:t>1</a:t>
            </a:r>
            <a:r>
              <a:rPr lang="ko-KR" altLang="en-US" dirty="0"/>
              <a:t>로 </a:t>
            </a:r>
            <a:r>
              <a:rPr lang="ko-KR" altLang="en-US" dirty="0" err="1"/>
              <a:t>인코딩된</a:t>
            </a:r>
            <a:r>
              <a:rPr lang="ko-KR" altLang="en-US" dirty="0"/>
              <a:t> </a:t>
            </a:r>
            <a:r>
              <a:rPr lang="en-US" altLang="ko-KR" dirty="0" err="1"/>
              <a:t>featur</a:t>
            </a:r>
            <a:r>
              <a:rPr lang="ko-KR" altLang="en-US" dirty="0" err="1"/>
              <a:t>이여서</a:t>
            </a:r>
            <a:r>
              <a:rPr lang="ko-KR" altLang="en-US" dirty="0"/>
              <a:t> 따로 </a:t>
            </a:r>
            <a:r>
              <a:rPr lang="en-US" altLang="ko-KR" dirty="0" err="1"/>
              <a:t>scailing</a:t>
            </a:r>
            <a:r>
              <a:rPr lang="ko-KR" altLang="en-US" dirty="0"/>
              <a:t>을 진행하지 않음</a:t>
            </a:r>
            <a:r>
              <a:rPr lang="en-US" altLang="ko-KR" dirty="0"/>
              <a:t>. </a:t>
            </a:r>
            <a:r>
              <a:rPr lang="ko-KR" altLang="en-US" dirty="0"/>
              <a:t>이유는 위와 비슷함 </a:t>
            </a:r>
            <a:r>
              <a:rPr lang="en-US" altLang="ko-KR" dirty="0"/>
              <a:t>(280, 220</a:t>
            </a:r>
            <a:r>
              <a:rPr lang="ko-KR" altLang="en-US" dirty="0"/>
              <a:t>개로 서로 개수 </a:t>
            </a:r>
            <a:r>
              <a:rPr lang="ko-KR" altLang="en-US" dirty="0" err="1"/>
              <a:t>차이남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If</a:t>
            </a:r>
            <a:r>
              <a:rPr lang="ko-KR" altLang="en-US" dirty="0"/>
              <a:t> </a:t>
            </a:r>
            <a:r>
              <a:rPr lang="en-US" altLang="ko-KR" dirty="0"/>
              <a:t>minmax </a:t>
            </a:r>
            <a:r>
              <a:rPr lang="en-US" altLang="ko-KR" dirty="0" err="1"/>
              <a:t>scailing</a:t>
            </a:r>
            <a:r>
              <a:rPr lang="en-US" altLang="ko-KR" dirty="0"/>
              <a:t> -&gt; </a:t>
            </a:r>
            <a:r>
              <a:rPr lang="ko-KR" altLang="en-US" dirty="0"/>
              <a:t>값은 그대로 유지됨</a:t>
            </a:r>
            <a:r>
              <a:rPr lang="en-US" altLang="ko-KR" dirty="0"/>
              <a:t>, </a:t>
            </a:r>
            <a:r>
              <a:rPr lang="ko-KR" altLang="en-US" dirty="0"/>
              <a:t>할 이유가 없음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동일한 상황에서 모델의 정확도를 측정하기 위해 모든 모델에 대해 동일한 상황이 되도록 처리</a:t>
            </a:r>
            <a:endParaRPr lang="en-US" altLang="ko-KR" dirty="0"/>
          </a:p>
          <a:p>
            <a:r>
              <a:rPr lang="en-US" altLang="ko-KR" dirty="0" err="1"/>
              <a:t>Train_test_split</a:t>
            </a:r>
            <a:r>
              <a:rPr lang="ko-KR" altLang="en-US" dirty="0"/>
              <a:t>에서 </a:t>
            </a:r>
            <a:r>
              <a:rPr lang="en-US" altLang="ko-KR" dirty="0"/>
              <a:t>random state = 8</a:t>
            </a:r>
            <a:r>
              <a:rPr lang="ko-KR" altLang="en-US" dirty="0"/>
              <a:t>로</a:t>
            </a:r>
            <a:r>
              <a:rPr lang="en-US" altLang="ko-KR" dirty="0"/>
              <a:t> train, test </a:t>
            </a:r>
            <a:r>
              <a:rPr lang="ko-KR" altLang="en-US" dirty="0"/>
              <a:t>데이터 고정</a:t>
            </a:r>
            <a:endParaRPr lang="en-US" altLang="ko-KR" dirty="0"/>
          </a:p>
          <a:p>
            <a:r>
              <a:rPr lang="en-US" altLang="ko-KR" dirty="0"/>
              <a:t>Test</a:t>
            </a:r>
            <a:r>
              <a:rPr lang="ko-KR" altLang="en-US" dirty="0"/>
              <a:t> 데이터는 전체 데이터 중 </a:t>
            </a:r>
            <a:r>
              <a:rPr lang="en-US" altLang="ko-KR" dirty="0"/>
              <a:t>20%</a:t>
            </a:r>
            <a:r>
              <a:rPr lang="ko-KR" altLang="en-US" dirty="0"/>
              <a:t>를 차지하도록 설정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D050D-5843-46D7-8440-70821B45D9F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274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대학 랭킹을 </a:t>
            </a:r>
            <a:r>
              <a:rPr lang="en-US" altLang="ko-KR" dirty="0"/>
              <a:t>minmax</a:t>
            </a:r>
            <a:r>
              <a:rPr lang="ko-KR" altLang="en-US" dirty="0"/>
              <a:t>로 처리한 이유는 각 대학 랭킹마다 동일한 데이터 수를 가지지 않음 </a:t>
            </a:r>
            <a:endParaRPr lang="en-US" altLang="ko-KR" dirty="0"/>
          </a:p>
          <a:p>
            <a:r>
              <a:rPr lang="en-US" altLang="ko-KR" dirty="0"/>
              <a:t>-&gt;Standard </a:t>
            </a:r>
            <a:r>
              <a:rPr lang="en-US" altLang="ko-KR" dirty="0" err="1"/>
              <a:t>scailing</a:t>
            </a:r>
            <a:r>
              <a:rPr lang="ko-KR" altLang="en-US" dirty="0"/>
              <a:t>을 진행할 경우 대학 랭킹 사이 간격에 </a:t>
            </a:r>
            <a:r>
              <a:rPr lang="en-US" altLang="ko-KR" dirty="0"/>
              <a:t>weight</a:t>
            </a:r>
            <a:r>
              <a:rPr lang="ko-KR" altLang="en-US" dirty="0"/>
              <a:t>가 발생함</a:t>
            </a:r>
            <a:br>
              <a:rPr lang="en-US" altLang="ko-KR" dirty="0"/>
            </a:br>
            <a:r>
              <a:rPr lang="ko-KR" altLang="en-US" dirty="0"/>
              <a:t>실제 </a:t>
            </a:r>
            <a:r>
              <a:rPr lang="en-US" altLang="ko-KR" dirty="0"/>
              <a:t>34, 126, 162, 105, 73</a:t>
            </a:r>
            <a:r>
              <a:rPr lang="ko-KR" altLang="en-US" dirty="0"/>
              <a:t>개씩 존재 </a:t>
            </a:r>
            <a:r>
              <a:rPr lang="en-US" altLang="ko-KR" dirty="0"/>
              <a:t>(</a:t>
            </a:r>
            <a:r>
              <a:rPr lang="ko-KR" altLang="en-US" dirty="0"/>
              <a:t>총 </a:t>
            </a:r>
            <a:r>
              <a:rPr lang="en-US" altLang="ko-KR" dirty="0"/>
              <a:t>data 500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대학 랭킹 사이에 </a:t>
            </a:r>
            <a:r>
              <a:rPr lang="en-US" altLang="ko-KR" dirty="0"/>
              <a:t>weight</a:t>
            </a:r>
            <a:r>
              <a:rPr lang="ko-KR" altLang="en-US" dirty="0"/>
              <a:t>를 발생시키지 않도록 </a:t>
            </a:r>
            <a:r>
              <a:rPr lang="en-US" altLang="ko-KR" dirty="0" err="1"/>
              <a:t>MinMaxScaling</a:t>
            </a:r>
            <a:r>
              <a:rPr lang="ko-KR" altLang="en-US" dirty="0"/>
              <a:t>를 선택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Research</a:t>
            </a:r>
            <a:r>
              <a:rPr lang="ko-KR" altLang="en-US" dirty="0"/>
              <a:t> </a:t>
            </a:r>
            <a:r>
              <a:rPr lang="en-US" altLang="ko-KR" dirty="0"/>
              <a:t>Feature</a:t>
            </a:r>
            <a:r>
              <a:rPr lang="ko-KR" altLang="en-US" dirty="0"/>
              <a:t>의 경우 </a:t>
            </a:r>
            <a:r>
              <a:rPr lang="en-US" altLang="ko-KR" dirty="0"/>
              <a:t>0 </a:t>
            </a:r>
            <a:r>
              <a:rPr lang="ko-KR" altLang="en-US" dirty="0"/>
              <a:t>또는 </a:t>
            </a:r>
            <a:r>
              <a:rPr lang="en-US" altLang="ko-KR" dirty="0"/>
              <a:t>1</a:t>
            </a:r>
            <a:r>
              <a:rPr lang="ko-KR" altLang="en-US" dirty="0"/>
              <a:t>로 </a:t>
            </a:r>
            <a:r>
              <a:rPr lang="ko-KR" altLang="en-US" dirty="0" err="1"/>
              <a:t>인코딩된</a:t>
            </a:r>
            <a:r>
              <a:rPr lang="ko-KR" altLang="en-US" dirty="0"/>
              <a:t> </a:t>
            </a:r>
            <a:r>
              <a:rPr lang="en-US" altLang="ko-KR" dirty="0" err="1"/>
              <a:t>featur</a:t>
            </a:r>
            <a:r>
              <a:rPr lang="ko-KR" altLang="en-US" dirty="0" err="1"/>
              <a:t>이여서</a:t>
            </a:r>
            <a:r>
              <a:rPr lang="ko-KR" altLang="en-US" dirty="0"/>
              <a:t> 따로 </a:t>
            </a:r>
            <a:r>
              <a:rPr lang="en-US" altLang="ko-KR" dirty="0" err="1"/>
              <a:t>scailing</a:t>
            </a:r>
            <a:r>
              <a:rPr lang="ko-KR" altLang="en-US" dirty="0"/>
              <a:t>을 진행하지 않음</a:t>
            </a:r>
            <a:r>
              <a:rPr lang="en-US" altLang="ko-KR" dirty="0"/>
              <a:t>. </a:t>
            </a:r>
            <a:r>
              <a:rPr lang="ko-KR" altLang="en-US" dirty="0"/>
              <a:t>이유는 위와 비슷함 </a:t>
            </a:r>
            <a:r>
              <a:rPr lang="en-US" altLang="ko-KR" dirty="0"/>
              <a:t>(280, 220</a:t>
            </a:r>
            <a:r>
              <a:rPr lang="ko-KR" altLang="en-US" dirty="0"/>
              <a:t>개로 서로 개수 </a:t>
            </a:r>
            <a:r>
              <a:rPr lang="ko-KR" altLang="en-US" dirty="0" err="1"/>
              <a:t>차이남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If</a:t>
            </a:r>
            <a:r>
              <a:rPr lang="ko-KR" altLang="en-US" dirty="0"/>
              <a:t> </a:t>
            </a:r>
            <a:r>
              <a:rPr lang="en-US" altLang="ko-KR" dirty="0"/>
              <a:t>minmax </a:t>
            </a:r>
            <a:r>
              <a:rPr lang="en-US" altLang="ko-KR" dirty="0" err="1"/>
              <a:t>scailing</a:t>
            </a:r>
            <a:r>
              <a:rPr lang="en-US" altLang="ko-KR" dirty="0"/>
              <a:t> -&gt; </a:t>
            </a:r>
            <a:r>
              <a:rPr lang="ko-KR" altLang="en-US" dirty="0"/>
              <a:t>값은 그대로 유지됨</a:t>
            </a:r>
            <a:r>
              <a:rPr lang="en-US" altLang="ko-KR" dirty="0"/>
              <a:t>, </a:t>
            </a:r>
            <a:r>
              <a:rPr lang="ko-KR" altLang="en-US" dirty="0"/>
              <a:t>할 이유가 없음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동일한 상황에서 모델의 정확도를 측정하기 위해 모든 모델에 대해 동일한 상황이 되도록 처리</a:t>
            </a:r>
            <a:endParaRPr lang="en-US" altLang="ko-KR" dirty="0"/>
          </a:p>
          <a:p>
            <a:r>
              <a:rPr lang="en-US" altLang="ko-KR" dirty="0" err="1"/>
              <a:t>Train_test_split</a:t>
            </a:r>
            <a:r>
              <a:rPr lang="ko-KR" altLang="en-US" dirty="0"/>
              <a:t>에서 </a:t>
            </a:r>
            <a:r>
              <a:rPr lang="en-US" altLang="ko-KR" dirty="0"/>
              <a:t>random state = 8</a:t>
            </a:r>
            <a:r>
              <a:rPr lang="ko-KR" altLang="en-US" dirty="0"/>
              <a:t>로</a:t>
            </a:r>
            <a:r>
              <a:rPr lang="en-US" altLang="ko-KR" dirty="0"/>
              <a:t> train, test </a:t>
            </a:r>
            <a:r>
              <a:rPr lang="ko-KR" altLang="en-US" dirty="0"/>
              <a:t>데이터 고정</a:t>
            </a:r>
            <a:endParaRPr lang="en-US" altLang="ko-KR" dirty="0"/>
          </a:p>
          <a:p>
            <a:r>
              <a:rPr lang="en-US" altLang="ko-KR" dirty="0"/>
              <a:t>Test</a:t>
            </a:r>
            <a:r>
              <a:rPr lang="ko-KR" altLang="en-US" dirty="0"/>
              <a:t> 데이터는 전체 데이터 중 </a:t>
            </a:r>
            <a:r>
              <a:rPr lang="en-US" altLang="ko-KR" dirty="0"/>
              <a:t>20%</a:t>
            </a:r>
            <a:r>
              <a:rPr lang="ko-KR" altLang="en-US" dirty="0"/>
              <a:t>를 차지하도록 설정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D050D-5843-46D7-8440-70821B45D9F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3174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대학 랭킹을 </a:t>
            </a:r>
            <a:r>
              <a:rPr lang="en-US" altLang="ko-KR" dirty="0"/>
              <a:t>minmax</a:t>
            </a:r>
            <a:r>
              <a:rPr lang="ko-KR" altLang="en-US" dirty="0"/>
              <a:t>로 처리한 이유는 각 대학 랭킹마다 동일한 데이터 수를 가지지 않음 </a:t>
            </a:r>
            <a:endParaRPr lang="en-US" altLang="ko-KR" dirty="0"/>
          </a:p>
          <a:p>
            <a:r>
              <a:rPr lang="en-US" altLang="ko-KR" dirty="0"/>
              <a:t>-&gt;Standard </a:t>
            </a:r>
            <a:r>
              <a:rPr lang="en-US" altLang="ko-KR" dirty="0" err="1"/>
              <a:t>scailing</a:t>
            </a:r>
            <a:r>
              <a:rPr lang="ko-KR" altLang="en-US" dirty="0"/>
              <a:t>을 진행할 경우 대학 랭킹 사이 간격에 </a:t>
            </a:r>
            <a:r>
              <a:rPr lang="en-US" altLang="ko-KR" dirty="0"/>
              <a:t>weight</a:t>
            </a:r>
            <a:r>
              <a:rPr lang="ko-KR" altLang="en-US" dirty="0"/>
              <a:t>가 발생함</a:t>
            </a:r>
            <a:br>
              <a:rPr lang="en-US" altLang="ko-KR" dirty="0"/>
            </a:br>
            <a:r>
              <a:rPr lang="ko-KR" altLang="en-US" dirty="0"/>
              <a:t>실제 </a:t>
            </a:r>
            <a:r>
              <a:rPr lang="en-US" altLang="ko-KR" dirty="0"/>
              <a:t>34, 126, 162, 105, 73</a:t>
            </a:r>
            <a:r>
              <a:rPr lang="ko-KR" altLang="en-US" dirty="0"/>
              <a:t>개씩 존재 </a:t>
            </a:r>
            <a:r>
              <a:rPr lang="en-US" altLang="ko-KR" dirty="0"/>
              <a:t>(</a:t>
            </a:r>
            <a:r>
              <a:rPr lang="ko-KR" altLang="en-US" dirty="0"/>
              <a:t>총 </a:t>
            </a:r>
            <a:r>
              <a:rPr lang="en-US" altLang="ko-KR" dirty="0"/>
              <a:t>data 500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대학 랭킹 사이에 </a:t>
            </a:r>
            <a:r>
              <a:rPr lang="en-US" altLang="ko-KR" dirty="0"/>
              <a:t>weight</a:t>
            </a:r>
            <a:r>
              <a:rPr lang="ko-KR" altLang="en-US" dirty="0"/>
              <a:t>를 발생시키지 않도록 </a:t>
            </a:r>
            <a:r>
              <a:rPr lang="en-US" altLang="ko-KR" dirty="0" err="1"/>
              <a:t>MinMaxScaling</a:t>
            </a:r>
            <a:r>
              <a:rPr lang="ko-KR" altLang="en-US" dirty="0"/>
              <a:t>를 선택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Research</a:t>
            </a:r>
            <a:r>
              <a:rPr lang="ko-KR" altLang="en-US" dirty="0"/>
              <a:t> </a:t>
            </a:r>
            <a:r>
              <a:rPr lang="en-US" altLang="ko-KR" dirty="0"/>
              <a:t>Feature</a:t>
            </a:r>
            <a:r>
              <a:rPr lang="ko-KR" altLang="en-US" dirty="0"/>
              <a:t>의 경우 </a:t>
            </a:r>
            <a:r>
              <a:rPr lang="en-US" altLang="ko-KR" dirty="0"/>
              <a:t>0 </a:t>
            </a:r>
            <a:r>
              <a:rPr lang="ko-KR" altLang="en-US" dirty="0"/>
              <a:t>또는 </a:t>
            </a:r>
            <a:r>
              <a:rPr lang="en-US" altLang="ko-KR" dirty="0"/>
              <a:t>1</a:t>
            </a:r>
            <a:r>
              <a:rPr lang="ko-KR" altLang="en-US" dirty="0"/>
              <a:t>로 </a:t>
            </a:r>
            <a:r>
              <a:rPr lang="ko-KR" altLang="en-US" dirty="0" err="1"/>
              <a:t>인코딩된</a:t>
            </a:r>
            <a:r>
              <a:rPr lang="ko-KR" altLang="en-US" dirty="0"/>
              <a:t> </a:t>
            </a:r>
            <a:r>
              <a:rPr lang="en-US" altLang="ko-KR" dirty="0" err="1"/>
              <a:t>featur</a:t>
            </a:r>
            <a:r>
              <a:rPr lang="ko-KR" altLang="en-US" dirty="0" err="1"/>
              <a:t>이여서</a:t>
            </a:r>
            <a:r>
              <a:rPr lang="ko-KR" altLang="en-US" dirty="0"/>
              <a:t> 따로 </a:t>
            </a:r>
            <a:r>
              <a:rPr lang="en-US" altLang="ko-KR" dirty="0" err="1"/>
              <a:t>scailing</a:t>
            </a:r>
            <a:r>
              <a:rPr lang="ko-KR" altLang="en-US" dirty="0"/>
              <a:t>을 진행하지 않음</a:t>
            </a:r>
            <a:r>
              <a:rPr lang="en-US" altLang="ko-KR" dirty="0"/>
              <a:t>. </a:t>
            </a:r>
            <a:r>
              <a:rPr lang="ko-KR" altLang="en-US" dirty="0"/>
              <a:t>이유는 위와 비슷함 </a:t>
            </a:r>
            <a:r>
              <a:rPr lang="en-US" altLang="ko-KR" dirty="0"/>
              <a:t>(280, 220</a:t>
            </a:r>
            <a:r>
              <a:rPr lang="ko-KR" altLang="en-US" dirty="0"/>
              <a:t>개로 서로 개수 </a:t>
            </a:r>
            <a:r>
              <a:rPr lang="ko-KR" altLang="en-US" dirty="0" err="1"/>
              <a:t>차이남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If</a:t>
            </a:r>
            <a:r>
              <a:rPr lang="ko-KR" altLang="en-US" dirty="0"/>
              <a:t> </a:t>
            </a:r>
            <a:r>
              <a:rPr lang="en-US" altLang="ko-KR" dirty="0"/>
              <a:t>minmax </a:t>
            </a:r>
            <a:r>
              <a:rPr lang="en-US" altLang="ko-KR" dirty="0" err="1"/>
              <a:t>scailing</a:t>
            </a:r>
            <a:r>
              <a:rPr lang="en-US" altLang="ko-KR" dirty="0"/>
              <a:t> -&gt; </a:t>
            </a:r>
            <a:r>
              <a:rPr lang="ko-KR" altLang="en-US" dirty="0"/>
              <a:t>값은 그대로 유지됨</a:t>
            </a:r>
            <a:r>
              <a:rPr lang="en-US" altLang="ko-KR" dirty="0"/>
              <a:t>, </a:t>
            </a:r>
            <a:r>
              <a:rPr lang="ko-KR" altLang="en-US" dirty="0"/>
              <a:t>할 이유가 없음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동일한 상황에서 모델의 정확도를 측정하기 위해 모든 모델에 대해 동일한 상황이 되도록 처리</a:t>
            </a:r>
            <a:endParaRPr lang="en-US" altLang="ko-KR" dirty="0"/>
          </a:p>
          <a:p>
            <a:r>
              <a:rPr lang="en-US" altLang="ko-KR" dirty="0" err="1"/>
              <a:t>Train_test_split</a:t>
            </a:r>
            <a:r>
              <a:rPr lang="ko-KR" altLang="en-US" dirty="0"/>
              <a:t>에서 </a:t>
            </a:r>
            <a:r>
              <a:rPr lang="en-US" altLang="ko-KR" dirty="0"/>
              <a:t>random state = 8</a:t>
            </a:r>
            <a:r>
              <a:rPr lang="ko-KR" altLang="en-US" dirty="0"/>
              <a:t>로</a:t>
            </a:r>
            <a:r>
              <a:rPr lang="en-US" altLang="ko-KR" dirty="0"/>
              <a:t> train, test </a:t>
            </a:r>
            <a:r>
              <a:rPr lang="ko-KR" altLang="en-US" dirty="0"/>
              <a:t>데이터 고정</a:t>
            </a:r>
            <a:endParaRPr lang="en-US" altLang="ko-KR" dirty="0"/>
          </a:p>
          <a:p>
            <a:r>
              <a:rPr lang="en-US" altLang="ko-KR" dirty="0"/>
              <a:t>Test</a:t>
            </a:r>
            <a:r>
              <a:rPr lang="ko-KR" altLang="en-US" dirty="0"/>
              <a:t> 데이터는 전체 데이터 중 </a:t>
            </a:r>
            <a:r>
              <a:rPr lang="en-US" altLang="ko-KR" dirty="0"/>
              <a:t>20%</a:t>
            </a:r>
            <a:r>
              <a:rPr lang="ko-KR" altLang="en-US" dirty="0"/>
              <a:t>를 차지하도록 설정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D050D-5843-46D7-8440-70821B45D9F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3814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동일한 상황에서 모델의 정확도를 측정하기 위해 모든 모델에 대해 동일한 상황이 되도록 처리</a:t>
            </a:r>
            <a:endParaRPr lang="en-US" altLang="ko-KR" dirty="0"/>
          </a:p>
          <a:p>
            <a:r>
              <a:rPr lang="en-US" altLang="ko-KR" dirty="0" err="1"/>
              <a:t>Train_test_split</a:t>
            </a:r>
            <a:r>
              <a:rPr lang="ko-KR" altLang="en-US" dirty="0"/>
              <a:t>에서 </a:t>
            </a:r>
            <a:r>
              <a:rPr lang="en-US" altLang="ko-KR" dirty="0"/>
              <a:t>random state = 8</a:t>
            </a:r>
            <a:r>
              <a:rPr lang="ko-KR" altLang="en-US" dirty="0"/>
              <a:t>로</a:t>
            </a:r>
            <a:r>
              <a:rPr lang="en-US" altLang="ko-KR" dirty="0"/>
              <a:t> train, test </a:t>
            </a:r>
            <a:r>
              <a:rPr lang="ko-KR" altLang="en-US" dirty="0"/>
              <a:t>데이터 고정</a:t>
            </a:r>
            <a:endParaRPr lang="en-US" altLang="ko-KR" dirty="0"/>
          </a:p>
          <a:p>
            <a:r>
              <a:rPr lang="en-US" altLang="ko-KR" dirty="0"/>
              <a:t>Test</a:t>
            </a:r>
            <a:r>
              <a:rPr lang="ko-KR" altLang="en-US" dirty="0"/>
              <a:t> 데이터는 전체 데이터 중 </a:t>
            </a:r>
            <a:r>
              <a:rPr lang="en-US" altLang="ko-KR" dirty="0"/>
              <a:t>20%</a:t>
            </a:r>
            <a:r>
              <a:rPr lang="ko-KR" altLang="en-US" dirty="0"/>
              <a:t>를 차지하도록 설정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D050D-5843-46D7-8440-70821B45D9F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9229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Linear Regression</a:t>
            </a:r>
            <a:r>
              <a:rPr lang="ko-KR" altLang="en-US" dirty="0"/>
              <a:t> </a:t>
            </a:r>
            <a:r>
              <a:rPr lang="en-US" altLang="ko-KR" dirty="0"/>
              <a:t>model</a:t>
            </a:r>
            <a:r>
              <a:rPr lang="ko-KR" altLang="en-US" dirty="0"/>
              <a:t>은 각 </a:t>
            </a:r>
            <a:r>
              <a:rPr lang="en-US" altLang="ko-KR" dirty="0" err="1"/>
              <a:t>fearture</a:t>
            </a:r>
            <a:r>
              <a:rPr lang="ko-KR" altLang="en-US" dirty="0"/>
              <a:t>마다 </a:t>
            </a:r>
            <a:r>
              <a:rPr lang="en-US" altLang="ko-KR" dirty="0"/>
              <a:t>weight</a:t>
            </a:r>
            <a:r>
              <a:rPr lang="ko-KR" altLang="en-US" dirty="0"/>
              <a:t>를 가진다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추가로 </a:t>
            </a:r>
            <a:r>
              <a:rPr lang="en-US" altLang="ko-KR" dirty="0"/>
              <a:t>LASSO</a:t>
            </a:r>
            <a:r>
              <a:rPr lang="ko-KR" altLang="en-US" dirty="0"/>
              <a:t>와 </a:t>
            </a:r>
            <a:r>
              <a:rPr lang="en-US" altLang="ko-KR" dirty="0"/>
              <a:t>Ridge</a:t>
            </a:r>
            <a:r>
              <a:rPr lang="ko-KR" altLang="en-US" dirty="0"/>
              <a:t>의 경우 </a:t>
            </a:r>
            <a:r>
              <a:rPr lang="en-US" altLang="ko-KR" dirty="0"/>
              <a:t>weight </a:t>
            </a:r>
            <a:r>
              <a:rPr lang="ko-KR" altLang="en-US" dirty="0"/>
              <a:t>값이 너무 커져 </a:t>
            </a:r>
            <a:r>
              <a:rPr lang="en-US" altLang="ko-KR" dirty="0"/>
              <a:t>generalization </a:t>
            </a:r>
            <a:r>
              <a:rPr lang="ko-KR" altLang="en-US" dirty="0"/>
              <a:t>성능이 떨어지는 것을 방지하기 위해</a:t>
            </a:r>
            <a:endParaRPr lang="en-US" altLang="ko-KR" dirty="0"/>
          </a:p>
          <a:p>
            <a:r>
              <a:rPr lang="en-US" altLang="ko-KR" dirty="0"/>
              <a:t>Loss function</a:t>
            </a:r>
            <a:r>
              <a:rPr lang="ko-KR" altLang="en-US" dirty="0"/>
              <a:t>에 각 </a:t>
            </a:r>
            <a:r>
              <a:rPr lang="en-US" altLang="ko-KR" dirty="0"/>
              <a:t>weight</a:t>
            </a:r>
            <a:r>
              <a:rPr lang="ko-KR" altLang="en-US" dirty="0"/>
              <a:t>들의 합을 반영함</a:t>
            </a:r>
            <a:r>
              <a:rPr lang="en-US" altLang="ko-KR" dirty="0"/>
              <a:t>. </a:t>
            </a:r>
            <a:r>
              <a:rPr lang="ko-KR" altLang="en-US" dirty="0"/>
              <a:t>어느 정도로 반영할 것인지는 </a:t>
            </a:r>
            <a:r>
              <a:rPr lang="en-US" altLang="ko-KR" dirty="0"/>
              <a:t>hyper parameter</a:t>
            </a:r>
            <a:r>
              <a:rPr lang="ko-KR" altLang="en-US" dirty="0"/>
              <a:t>인 </a:t>
            </a:r>
            <a:r>
              <a:rPr lang="en-US" altLang="ko-KR" dirty="0"/>
              <a:t>alpha</a:t>
            </a:r>
            <a:r>
              <a:rPr lang="ko-KR" altLang="en-US" dirty="0"/>
              <a:t>를 통해 조절할 수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Ridge</a:t>
            </a:r>
            <a:r>
              <a:rPr lang="ko-KR" altLang="en-US" dirty="0"/>
              <a:t>의 경우 </a:t>
            </a:r>
            <a:r>
              <a:rPr lang="en-US" altLang="ko-KR" dirty="0"/>
              <a:t>L2 norm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제곱을 </a:t>
            </a:r>
            <a:r>
              <a:rPr lang="en-US" altLang="ko-KR" dirty="0"/>
              <a:t>weight</a:t>
            </a:r>
            <a:r>
              <a:rPr lang="ko-KR" altLang="en-US" dirty="0"/>
              <a:t>들의 합으로 설정하고 </a:t>
            </a:r>
            <a:endParaRPr lang="en-US" altLang="ko-KR" dirty="0"/>
          </a:p>
          <a:p>
            <a:r>
              <a:rPr lang="en-US" altLang="ko-KR" dirty="0"/>
              <a:t>Lasso</a:t>
            </a:r>
            <a:r>
              <a:rPr lang="ko-KR" altLang="en-US" dirty="0"/>
              <a:t>의 경우 </a:t>
            </a:r>
            <a:r>
              <a:rPr lang="en-US" altLang="ko-KR" dirty="0"/>
              <a:t>L1 norm</a:t>
            </a:r>
            <a:r>
              <a:rPr lang="ko-KR" altLang="en-US" dirty="0"/>
              <a:t>을 </a:t>
            </a:r>
            <a:r>
              <a:rPr lang="en-US" altLang="ko-KR" dirty="0"/>
              <a:t>weight</a:t>
            </a:r>
            <a:r>
              <a:rPr lang="ko-KR" altLang="en-US" dirty="0"/>
              <a:t>들의 합으로 설정함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Ridge</a:t>
            </a:r>
            <a:r>
              <a:rPr lang="ko-KR" altLang="en-US" dirty="0"/>
              <a:t>의 경우 상대적으로 </a:t>
            </a:r>
            <a:r>
              <a:rPr lang="en-US" altLang="ko-KR" dirty="0"/>
              <a:t>alpha</a:t>
            </a:r>
            <a:r>
              <a:rPr lang="ko-KR" altLang="en-US" dirty="0"/>
              <a:t>값을 키웠을 때 덜 민감한 반면</a:t>
            </a:r>
            <a:endParaRPr lang="en-US" altLang="ko-KR" dirty="0"/>
          </a:p>
          <a:p>
            <a:r>
              <a:rPr lang="en-US" altLang="ko-KR" dirty="0"/>
              <a:t>Lasso</a:t>
            </a:r>
            <a:r>
              <a:rPr lang="ko-KR" altLang="en-US" dirty="0"/>
              <a:t>의 경우 </a:t>
            </a:r>
            <a:r>
              <a:rPr lang="en-US" altLang="ko-KR" dirty="0"/>
              <a:t>alpha</a:t>
            </a:r>
            <a:r>
              <a:rPr lang="ko-KR" altLang="en-US" dirty="0"/>
              <a:t>값에 예민하게 반응하는 경향성이 존재하였다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여기서의 </a:t>
            </a:r>
            <a:r>
              <a:rPr lang="en-US" altLang="ko-KR" dirty="0"/>
              <a:t>alpha</a:t>
            </a:r>
            <a:r>
              <a:rPr lang="ko-KR" altLang="en-US" dirty="0"/>
              <a:t>는 </a:t>
            </a:r>
            <a:r>
              <a:rPr lang="en-US" altLang="ko-KR" dirty="0"/>
              <a:t>loss </a:t>
            </a:r>
            <a:r>
              <a:rPr lang="ko-KR" altLang="en-US" dirty="0"/>
              <a:t>함수를 계산할 때 </a:t>
            </a:r>
            <a:r>
              <a:rPr lang="en-US" altLang="ko-KR" dirty="0"/>
              <a:t>weight</a:t>
            </a:r>
            <a:r>
              <a:rPr lang="ko-KR" altLang="en-US" dirty="0"/>
              <a:t>들의 합에 곱하는 </a:t>
            </a:r>
            <a:r>
              <a:rPr lang="en-US" altLang="ko-KR" dirty="0"/>
              <a:t>hyperparameter.</a:t>
            </a:r>
          </a:p>
          <a:p>
            <a:endParaRPr lang="en-US" altLang="ko-KR" dirty="0"/>
          </a:p>
          <a:p>
            <a:r>
              <a:rPr lang="ko-KR" altLang="en-US" dirty="0"/>
              <a:t>다음 페이지에 </a:t>
            </a:r>
            <a:r>
              <a:rPr lang="en-US" altLang="ko-KR" dirty="0"/>
              <a:t>Lasso</a:t>
            </a:r>
            <a:r>
              <a:rPr lang="ko-KR" altLang="en-US" dirty="0"/>
              <a:t>그래프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D050D-5843-46D7-8440-70821B45D9F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8398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D050D-5843-46D7-8440-70821B45D9F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93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LASSO</a:t>
            </a:r>
            <a:r>
              <a:rPr lang="ko-KR" altLang="en-US" dirty="0"/>
              <a:t>의 특성 상 점차 </a:t>
            </a:r>
            <a:r>
              <a:rPr lang="en-US" altLang="ko-KR" dirty="0"/>
              <a:t>parameter</a:t>
            </a:r>
            <a:r>
              <a:rPr lang="ko-KR" altLang="en-US" dirty="0"/>
              <a:t>에 </a:t>
            </a:r>
            <a:r>
              <a:rPr lang="en-US" altLang="ko-KR" dirty="0"/>
              <a:t>regularization</a:t>
            </a:r>
            <a:r>
              <a:rPr lang="ko-KR" altLang="en-US" dirty="0"/>
              <a:t>을 더욱 강하게 가하면 </a:t>
            </a:r>
            <a:r>
              <a:rPr lang="en-US" altLang="ko-KR" dirty="0"/>
              <a:t>Variable importance</a:t>
            </a:r>
            <a:r>
              <a:rPr lang="ko-KR" altLang="en-US" dirty="0"/>
              <a:t>가 낮은 </a:t>
            </a:r>
            <a:r>
              <a:rPr lang="en-US" altLang="ko-KR" dirty="0"/>
              <a:t>feature</a:t>
            </a:r>
            <a:r>
              <a:rPr lang="ko-KR" altLang="en-US" dirty="0"/>
              <a:t>의 </a:t>
            </a:r>
            <a:r>
              <a:rPr lang="en-US" altLang="ko-KR" dirty="0"/>
              <a:t>weight</a:t>
            </a:r>
            <a:r>
              <a:rPr lang="ko-KR" altLang="en-US" dirty="0"/>
              <a:t>부터 </a:t>
            </a:r>
            <a:r>
              <a:rPr lang="en-US" altLang="ko-KR" dirty="0"/>
              <a:t>0</a:t>
            </a:r>
            <a:r>
              <a:rPr lang="ko-KR" altLang="en-US" dirty="0"/>
              <a:t>으로 가는 특성을 활용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그래프가 오른쪽으로 갈수록 </a:t>
            </a:r>
            <a:r>
              <a:rPr lang="en-US" altLang="ko-KR" dirty="0"/>
              <a:t>weight</a:t>
            </a:r>
            <a:r>
              <a:rPr lang="ko-KR" altLang="en-US" dirty="0"/>
              <a:t>의 크기의 대한 </a:t>
            </a:r>
            <a:r>
              <a:rPr lang="en-US" altLang="ko-KR" dirty="0"/>
              <a:t>regularization</a:t>
            </a:r>
            <a:r>
              <a:rPr lang="ko-KR" altLang="en-US" dirty="0"/>
              <a:t>이 점차 </a:t>
            </a:r>
            <a:r>
              <a:rPr lang="ko-KR" altLang="en-US" dirty="0" err="1"/>
              <a:t>강해짐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Alpha</a:t>
            </a:r>
            <a:r>
              <a:rPr lang="ko-KR" altLang="en-US" dirty="0"/>
              <a:t>값이 커지면 커질수록 모델이 </a:t>
            </a:r>
            <a:r>
              <a:rPr lang="en-US" altLang="ko-KR" dirty="0"/>
              <a:t>parameter</a:t>
            </a:r>
            <a:r>
              <a:rPr lang="ko-KR" altLang="en-US" dirty="0"/>
              <a:t>값을 높게 설정하기 </a:t>
            </a:r>
            <a:r>
              <a:rPr lang="ko-KR" altLang="en-US" dirty="0" err="1"/>
              <a:t>어려워짐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결과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우선순위 제일 높은 것부터 낮은 순서대로 나열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학부시절 학점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GRE </a:t>
            </a:r>
            <a:r>
              <a:rPr lang="ko-KR" altLang="en-US" dirty="0"/>
              <a:t>점수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토플 점수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추천서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연구 경험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대학 랭킹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학업 계획서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D050D-5843-46D7-8440-70821B45D9F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652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K </a:t>
            </a:r>
            <a:r>
              <a:rPr lang="ko-KR" altLang="en-US" dirty="0"/>
              <a:t>는 </a:t>
            </a:r>
            <a:r>
              <a:rPr lang="en-US" altLang="ko-KR" dirty="0"/>
              <a:t>13579 </a:t>
            </a:r>
            <a:r>
              <a:rPr lang="ko-KR" altLang="en-US" dirty="0"/>
              <a:t>홀수로 </a:t>
            </a:r>
            <a:r>
              <a:rPr lang="en-US" altLang="ko-KR" dirty="0"/>
              <a:t>-&gt; </a:t>
            </a:r>
            <a:r>
              <a:rPr lang="ko-KR" altLang="en-US" dirty="0"/>
              <a:t>수업시간에 </a:t>
            </a:r>
            <a:r>
              <a:rPr lang="en-US" altLang="ko-KR" dirty="0"/>
              <a:t>k</a:t>
            </a:r>
            <a:r>
              <a:rPr lang="ko-KR" altLang="en-US" dirty="0"/>
              <a:t>는 홀수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D050D-5843-46D7-8440-70821B45D9F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017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 데이터 마이닝 과목을 수강하는 학생들 중 상당수가 대학원 진학을 고민하고 있다고 생각하고 있습니다</a:t>
            </a:r>
            <a:r>
              <a:rPr lang="en-US" altLang="ko-KR" dirty="0"/>
              <a:t>. </a:t>
            </a:r>
            <a:r>
              <a:rPr lang="ko-KR" altLang="en-US" dirty="0"/>
              <a:t>하지만 준비하는데 있어 내 현재 위치가 어느 정도이고 대학원에 합격할 확률이 얼마나 될지 알려주는 모델이 있으면 좋지 </a:t>
            </a:r>
            <a:r>
              <a:rPr lang="ko-KR" altLang="en-US" dirty="0" err="1"/>
              <a:t>않을까라는</a:t>
            </a:r>
            <a:r>
              <a:rPr lang="ko-KR" altLang="en-US" dirty="0"/>
              <a:t> 생각을 해봤습니다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대학원 입학과 관련 있는 </a:t>
            </a:r>
            <a:r>
              <a:rPr lang="en-US" altLang="ko-KR" dirty="0"/>
              <a:t>features</a:t>
            </a:r>
            <a:r>
              <a:rPr lang="ko-KR" altLang="en-US" dirty="0"/>
              <a:t>를 가진 해당 데이터셋을 선택하게 되었고 해당 데이터셋 분석을 통해 대학원을 준비하고 계신 분들에게 도움을 드리고자 준비하게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D050D-5843-46D7-8440-70821B45D9F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360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Svm</a:t>
            </a:r>
            <a:r>
              <a:rPr lang="ko-KR" altLang="en-US" dirty="0"/>
              <a:t>을 </a:t>
            </a:r>
            <a:r>
              <a:rPr lang="en-US" altLang="ko-KR" dirty="0"/>
              <a:t>Classification</a:t>
            </a:r>
            <a:r>
              <a:rPr lang="ko-KR" altLang="en-US" dirty="0"/>
              <a:t>에 사용하는 경우 최대한 </a:t>
            </a:r>
            <a:r>
              <a:rPr lang="en-US" altLang="ko-KR" dirty="0"/>
              <a:t>Decision Boundary</a:t>
            </a:r>
            <a:r>
              <a:rPr lang="ko-KR" altLang="en-US" dirty="0"/>
              <a:t>에서 멀리 떨어지게 하는 것이 목표임</a:t>
            </a:r>
            <a:endParaRPr lang="en-US" altLang="ko-KR" dirty="0"/>
          </a:p>
          <a:p>
            <a:r>
              <a:rPr lang="ko-KR" altLang="en-US" dirty="0"/>
              <a:t>점과 직선 사이의 거리는 </a:t>
            </a:r>
            <a:r>
              <a:rPr lang="en-US" altLang="ko-KR" dirty="0"/>
              <a:t>1/W</a:t>
            </a:r>
            <a:r>
              <a:rPr lang="ko-KR" altLang="en-US" dirty="0"/>
              <a:t>에 비례 </a:t>
            </a:r>
            <a:r>
              <a:rPr lang="en-US" altLang="ko-KR" dirty="0"/>
              <a:t>-&gt; </a:t>
            </a:r>
            <a:r>
              <a:rPr lang="ko-KR" altLang="en-US" dirty="0"/>
              <a:t>역수의 </a:t>
            </a:r>
            <a:r>
              <a:rPr lang="en-US" altLang="ko-KR" dirty="0"/>
              <a:t>min</a:t>
            </a:r>
            <a:r>
              <a:rPr lang="ko-KR" altLang="en-US" dirty="0"/>
              <a:t>값으로 거리 </a:t>
            </a:r>
            <a:r>
              <a:rPr lang="en-US" altLang="ko-KR" dirty="0"/>
              <a:t>== 1/W</a:t>
            </a:r>
            <a:r>
              <a:rPr lang="ko-KR" altLang="en-US" dirty="0"/>
              <a:t>의 </a:t>
            </a:r>
            <a:r>
              <a:rPr lang="en-US" altLang="ko-KR" dirty="0"/>
              <a:t>max</a:t>
            </a:r>
            <a:r>
              <a:rPr lang="ko-KR" altLang="en-US" dirty="0"/>
              <a:t>값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우리가 이전에 수업 시간에 다룬 </a:t>
            </a:r>
            <a:r>
              <a:rPr lang="en-US" altLang="ko-KR" dirty="0"/>
              <a:t>SVM</a:t>
            </a:r>
            <a:r>
              <a:rPr lang="ko-KR" altLang="en-US" dirty="0"/>
              <a:t>의 경우 </a:t>
            </a:r>
            <a:r>
              <a:rPr lang="en-US" altLang="ko-KR" dirty="0"/>
              <a:t>bias</a:t>
            </a:r>
            <a:r>
              <a:rPr lang="ko-KR" altLang="en-US" dirty="0"/>
              <a:t>값을 </a:t>
            </a:r>
            <a:r>
              <a:rPr lang="en-US" altLang="ko-KR" dirty="0"/>
              <a:t>1</a:t>
            </a:r>
            <a:r>
              <a:rPr lang="ko-KR" altLang="en-US" dirty="0"/>
              <a:t>로 설정 </a:t>
            </a:r>
            <a:r>
              <a:rPr lang="en-US" altLang="ko-KR" dirty="0"/>
              <a:t>(for Regression)</a:t>
            </a:r>
          </a:p>
          <a:p>
            <a:endParaRPr lang="en-US" altLang="ko-KR" dirty="0"/>
          </a:p>
          <a:p>
            <a:r>
              <a:rPr lang="en-US" altLang="ko-KR" dirty="0"/>
              <a:t>But</a:t>
            </a:r>
            <a:r>
              <a:rPr lang="ko-KR" altLang="en-US" dirty="0"/>
              <a:t> </a:t>
            </a:r>
            <a:r>
              <a:rPr lang="en-US" altLang="ko-KR" dirty="0" err="1"/>
              <a:t>sklearn</a:t>
            </a:r>
            <a:r>
              <a:rPr lang="ko-KR" altLang="en-US" dirty="0"/>
              <a:t>에서 제공하는 </a:t>
            </a:r>
            <a:r>
              <a:rPr lang="en-US" altLang="ko-KR" dirty="0"/>
              <a:t>SVR</a:t>
            </a:r>
            <a:r>
              <a:rPr lang="ko-KR" altLang="en-US" dirty="0"/>
              <a:t>에서는 </a:t>
            </a:r>
            <a:r>
              <a:rPr lang="en-US" altLang="ko-KR" dirty="0"/>
              <a:t>bias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절댓값을 </a:t>
            </a:r>
            <a:r>
              <a:rPr lang="en-US" altLang="ko-KR" dirty="0"/>
              <a:t>epsilon</a:t>
            </a:r>
            <a:r>
              <a:rPr lang="ko-KR" altLang="en-US" dirty="0"/>
              <a:t>으로 설정하여 얼마나 값들이 </a:t>
            </a:r>
            <a:r>
              <a:rPr lang="en-US" altLang="ko-KR" dirty="0"/>
              <a:t>bias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인 선에 붙어있을 지를 설정할 수 있음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Sklearn</a:t>
            </a:r>
            <a:r>
              <a:rPr lang="ko-KR" altLang="en-US" dirty="0"/>
              <a:t>에서 </a:t>
            </a:r>
            <a:r>
              <a:rPr lang="en-US" altLang="ko-KR" dirty="0"/>
              <a:t>default</a:t>
            </a:r>
            <a:r>
              <a:rPr lang="ko-KR" altLang="en-US" dirty="0"/>
              <a:t>로 설정된 값은 </a:t>
            </a:r>
            <a:r>
              <a:rPr lang="en-US" altLang="ko-KR" dirty="0"/>
              <a:t>0.1</a:t>
            </a:r>
            <a:r>
              <a:rPr lang="ko-KR" altLang="en-US" dirty="0"/>
              <a:t>임</a:t>
            </a:r>
            <a:r>
              <a:rPr lang="en-US" altLang="ko-KR" dirty="0"/>
              <a:t>. -&gt; </a:t>
            </a:r>
            <a:r>
              <a:rPr lang="ko-KR" altLang="en-US" dirty="0"/>
              <a:t>상대적으로 </a:t>
            </a:r>
            <a:r>
              <a:rPr lang="en-US" altLang="ko-KR" dirty="0"/>
              <a:t>bias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인 직선에 가까이 붙어 있도록</a:t>
            </a:r>
            <a:r>
              <a:rPr lang="en-US" altLang="ko-KR" dirty="0"/>
              <a:t>. (SVM</a:t>
            </a:r>
            <a:r>
              <a:rPr lang="ko-KR" altLang="en-US" dirty="0"/>
              <a:t>에 비해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Bias</a:t>
            </a:r>
            <a:r>
              <a:rPr lang="ko-KR" altLang="en-US" dirty="0"/>
              <a:t>값인 </a:t>
            </a:r>
            <a:r>
              <a:rPr lang="en-US" altLang="ko-KR" dirty="0"/>
              <a:t>epsilon</a:t>
            </a:r>
            <a:r>
              <a:rPr lang="ko-KR" altLang="en-US" dirty="0"/>
              <a:t>이 작은 값인 경우 각 </a:t>
            </a:r>
            <a:r>
              <a:rPr lang="en-US" altLang="ko-KR" dirty="0"/>
              <a:t>data point</a:t>
            </a:r>
            <a:r>
              <a:rPr lang="ko-KR" altLang="en-US" dirty="0"/>
              <a:t>들은 </a:t>
            </a:r>
            <a:r>
              <a:rPr lang="en-US" altLang="ko-KR" dirty="0"/>
              <a:t>bias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인 직선에 가깝게 위치하도록 직선이 설정될 것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Hyperparameter</a:t>
            </a:r>
            <a:r>
              <a:rPr lang="ko-KR" altLang="en-US" dirty="0"/>
              <a:t>값인 </a:t>
            </a:r>
            <a:r>
              <a:rPr lang="en-US" altLang="ko-KR" dirty="0"/>
              <a:t>C</a:t>
            </a:r>
            <a:r>
              <a:rPr lang="ko-KR" altLang="en-US" dirty="0"/>
              <a:t>값을 통해 예외를 얼마나 많이 허락할 지를 결정할 수 있음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D050D-5843-46D7-8440-70821B45D9F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8345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Tuning</a:t>
            </a:r>
            <a:r>
              <a:rPr lang="ko-KR" altLang="en-US" dirty="0"/>
              <a:t> </a:t>
            </a:r>
            <a:r>
              <a:rPr lang="en-US" altLang="ko-KR" dirty="0"/>
              <a:t>parameter C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계속해서 커지면 </a:t>
            </a:r>
            <a:r>
              <a:rPr lang="en-US" altLang="ko-KR" dirty="0"/>
              <a:t>R2 score</a:t>
            </a:r>
            <a:r>
              <a:rPr lang="ko-KR" altLang="en-US" dirty="0"/>
              <a:t>가 </a:t>
            </a:r>
            <a:r>
              <a:rPr lang="en-US" altLang="ko-KR" dirty="0"/>
              <a:t>0.7903</a:t>
            </a:r>
            <a:r>
              <a:rPr lang="ko-KR" altLang="en-US" dirty="0"/>
              <a:t>부근에서 수렴함</a:t>
            </a:r>
            <a:endParaRPr lang="en-US" altLang="ko-KR" dirty="0"/>
          </a:p>
          <a:p>
            <a:r>
              <a:rPr lang="en-US" altLang="ko-KR" dirty="0"/>
              <a:t>Cf. C</a:t>
            </a:r>
            <a:r>
              <a:rPr lang="ko-KR" altLang="en-US" dirty="0"/>
              <a:t>값이 커질수록 에러를 더 많이 허용함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Tuning parameter</a:t>
            </a:r>
            <a:r>
              <a:rPr lang="ko-KR" altLang="en-US" dirty="0"/>
              <a:t>가 </a:t>
            </a:r>
            <a:r>
              <a:rPr lang="en-US" altLang="ko-KR" dirty="0"/>
              <a:t>epsilon</a:t>
            </a:r>
            <a:r>
              <a:rPr lang="ko-KR" altLang="en-US" dirty="0"/>
              <a:t>이 </a:t>
            </a:r>
            <a:r>
              <a:rPr lang="en-US" altLang="ko-KR" dirty="0"/>
              <a:t>0.4</a:t>
            </a:r>
            <a:r>
              <a:rPr lang="ko-KR" altLang="en-US" dirty="0"/>
              <a:t>일 때 제일 성능이 좋음</a:t>
            </a:r>
            <a:r>
              <a:rPr lang="en-US" altLang="ko-KR" dirty="0"/>
              <a:t>, </a:t>
            </a:r>
            <a:r>
              <a:rPr lang="ko-KR" altLang="en-US" dirty="0"/>
              <a:t>그 이후로는 계속해서 점수가 낮아지는 경향성을 보임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Svm</a:t>
            </a:r>
            <a:r>
              <a:rPr lang="en-US" altLang="ko-KR" dirty="0"/>
              <a:t> (classification) </a:t>
            </a:r>
            <a:r>
              <a:rPr lang="ko-KR" altLang="en-US" dirty="0"/>
              <a:t>에서 사용하는 </a:t>
            </a:r>
            <a:r>
              <a:rPr lang="en-US" altLang="ko-KR" dirty="0"/>
              <a:t>epsilon</a:t>
            </a:r>
            <a:r>
              <a:rPr lang="ko-KR" altLang="en-US" dirty="0"/>
              <a:t>값인 </a:t>
            </a:r>
            <a:r>
              <a:rPr lang="en-US" altLang="ko-KR" dirty="0"/>
              <a:t>1</a:t>
            </a:r>
            <a:r>
              <a:rPr lang="ko-KR" altLang="en-US" dirty="0"/>
              <a:t>로 가면 갈수록 성능이 떨어짐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-&gt;epsilon</a:t>
            </a:r>
            <a:r>
              <a:rPr lang="ko-KR" altLang="en-US" dirty="0"/>
              <a:t>값이 커질수록 </a:t>
            </a:r>
            <a:r>
              <a:rPr lang="en-US" altLang="ko-KR" dirty="0"/>
              <a:t>Classification</a:t>
            </a:r>
            <a:r>
              <a:rPr lang="ko-KR" altLang="en-US" dirty="0"/>
              <a:t>의 성질이 강해지는 것으로 추정됨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Cf.</a:t>
            </a:r>
            <a:r>
              <a:rPr lang="ko-KR" altLang="en-US" dirty="0"/>
              <a:t> </a:t>
            </a:r>
            <a:r>
              <a:rPr lang="en-US" altLang="ko-KR" dirty="0"/>
              <a:t>epsilon</a:t>
            </a:r>
            <a:r>
              <a:rPr lang="ko-KR" altLang="en-US" dirty="0"/>
              <a:t>값은 설정된 </a:t>
            </a:r>
            <a:r>
              <a:rPr lang="en-US" altLang="ko-KR" dirty="0"/>
              <a:t>Bias</a:t>
            </a:r>
            <a:r>
              <a:rPr lang="ko-KR" altLang="en-US" dirty="0"/>
              <a:t>값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D050D-5843-46D7-8440-70821B45D9F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0491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번째 트리</a:t>
            </a:r>
            <a:r>
              <a:rPr lang="en-US" altLang="ko-KR" dirty="0"/>
              <a:t>(underfit) 2</a:t>
            </a:r>
            <a:r>
              <a:rPr lang="ko-KR" altLang="en-US" dirty="0"/>
              <a:t>번 째 트리</a:t>
            </a:r>
            <a:r>
              <a:rPr lang="en-US" altLang="ko-KR" dirty="0"/>
              <a:t>(sweet), 3</a:t>
            </a:r>
            <a:r>
              <a:rPr lang="ko-KR" altLang="en-US" dirty="0" err="1"/>
              <a:t>번쨰</a:t>
            </a:r>
            <a:r>
              <a:rPr lang="ko-KR" altLang="en-US" dirty="0"/>
              <a:t> 트리</a:t>
            </a:r>
            <a:r>
              <a:rPr lang="en-US" altLang="ko-KR" dirty="0"/>
              <a:t>(overfit)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D050D-5843-46D7-8440-70821B45D9F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4410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번째 트리</a:t>
            </a:r>
            <a:r>
              <a:rPr lang="en-US" altLang="ko-KR" dirty="0"/>
              <a:t>(underfit) 2</a:t>
            </a:r>
            <a:r>
              <a:rPr lang="ko-KR" altLang="en-US" dirty="0"/>
              <a:t>번 째 트리</a:t>
            </a:r>
            <a:r>
              <a:rPr lang="en-US" altLang="ko-KR" dirty="0"/>
              <a:t>(sweet), 3</a:t>
            </a:r>
            <a:r>
              <a:rPr lang="ko-KR" altLang="en-US" dirty="0" err="1"/>
              <a:t>번쨰</a:t>
            </a:r>
            <a:r>
              <a:rPr lang="ko-KR" altLang="en-US" dirty="0"/>
              <a:t> 트리</a:t>
            </a:r>
            <a:r>
              <a:rPr lang="en-US" altLang="ko-KR" dirty="0"/>
              <a:t>(overfit)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D050D-5843-46D7-8440-70821B45D9F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1283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번째 트리</a:t>
            </a:r>
            <a:r>
              <a:rPr lang="en-US" altLang="ko-KR" dirty="0"/>
              <a:t>(underfit) 2</a:t>
            </a:r>
            <a:r>
              <a:rPr lang="ko-KR" altLang="en-US" dirty="0"/>
              <a:t>번 째 트리</a:t>
            </a:r>
            <a:r>
              <a:rPr lang="en-US" altLang="ko-KR" dirty="0"/>
              <a:t>(sweet), 3</a:t>
            </a:r>
            <a:r>
              <a:rPr lang="ko-KR" altLang="en-US" dirty="0" err="1"/>
              <a:t>번쨰</a:t>
            </a:r>
            <a:r>
              <a:rPr lang="ko-KR" altLang="en-US" dirty="0"/>
              <a:t> 트리</a:t>
            </a:r>
            <a:r>
              <a:rPr lang="en-US" altLang="ko-KR" dirty="0"/>
              <a:t>(overfit)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D050D-5843-46D7-8440-70821B45D9F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1109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캐글의</a:t>
            </a:r>
            <a:r>
              <a:rPr lang="ko-KR" altLang="en-US" dirty="0"/>
              <a:t> 해당 데이터 셋 홈페이지에 들어가더라도 데이터셋의 출처를 알 수 없음</a:t>
            </a: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학업계획서</a:t>
            </a:r>
            <a:r>
              <a:rPr lang="en-US" altLang="ko-KR" dirty="0"/>
              <a:t>, </a:t>
            </a:r>
            <a:r>
              <a:rPr lang="ko-KR" altLang="en-US" dirty="0"/>
              <a:t>추천서의 경우 정량적으로 측정할 수 없는 항목들이고</a:t>
            </a:r>
            <a:r>
              <a:rPr lang="en-US" altLang="ko-KR" dirty="0"/>
              <a:t>, </a:t>
            </a:r>
            <a:r>
              <a:rPr lang="ko-KR" altLang="en-US" dirty="0"/>
              <a:t>어떠한 방식으로 평가하였는지에 관한 설명</a:t>
            </a:r>
            <a:r>
              <a:rPr lang="en-US" altLang="ko-KR" dirty="0"/>
              <a:t>, </a:t>
            </a:r>
            <a:r>
              <a:rPr lang="ko-KR" altLang="en-US" dirty="0"/>
              <a:t>출처가 존재하지 않음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추가적으로 대학 랭킹 </a:t>
            </a:r>
            <a:r>
              <a:rPr lang="en-US" altLang="ko-KR" dirty="0"/>
              <a:t>feature</a:t>
            </a:r>
            <a:r>
              <a:rPr lang="ko-KR" altLang="en-US" dirty="0"/>
              <a:t>는 애매할 수 있음 </a:t>
            </a:r>
            <a:r>
              <a:rPr lang="en-US" altLang="ko-KR" dirty="0"/>
              <a:t>(</a:t>
            </a:r>
            <a:r>
              <a:rPr lang="ko-KR" altLang="en-US" dirty="0"/>
              <a:t>대학 랭킹 자체는 여러 기준이 있기 때문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3. GRE</a:t>
            </a:r>
            <a:r>
              <a:rPr lang="ko-KR" altLang="en-US" dirty="0"/>
              <a:t>점수 중 분석적 작문의 경우 다른 파트와 다르게 점수 자체가 작은데 단순히 더한 것으로 추정</a:t>
            </a:r>
            <a:endParaRPr lang="en-US" altLang="ko-KR" dirty="0"/>
          </a:p>
          <a:p>
            <a:r>
              <a:rPr lang="ko-KR" altLang="en-US" dirty="0"/>
              <a:t>작문 점수 자체를 잘 반영하지 못함</a:t>
            </a:r>
            <a:r>
              <a:rPr lang="en-US" altLang="ko-KR" dirty="0"/>
              <a:t>(</a:t>
            </a:r>
            <a:r>
              <a:rPr lang="ko-KR" altLang="en-US" dirty="0" err="1"/>
              <a:t>언어논증</a:t>
            </a:r>
            <a:r>
              <a:rPr lang="en-US" altLang="ko-KR" dirty="0"/>
              <a:t>, </a:t>
            </a:r>
            <a:r>
              <a:rPr lang="ko-KR" altLang="en-US" dirty="0" err="1"/>
              <a:t>수리논증</a:t>
            </a:r>
            <a:r>
              <a:rPr lang="ko-KR" altLang="en-US" dirty="0"/>
              <a:t> 각각 </a:t>
            </a:r>
            <a:r>
              <a:rPr lang="en-US" altLang="ko-KR" dirty="0"/>
              <a:t>130 ~ 170, </a:t>
            </a:r>
            <a:r>
              <a:rPr lang="ko-KR" altLang="en-US" dirty="0"/>
              <a:t>작문의 경우 </a:t>
            </a:r>
            <a:r>
              <a:rPr lang="en-US" altLang="ko-KR" dirty="0"/>
              <a:t>0~6</a:t>
            </a:r>
            <a:r>
              <a:rPr lang="ko-KR" altLang="en-US" dirty="0"/>
              <a:t>점</a:t>
            </a:r>
            <a:r>
              <a:rPr lang="en-US" altLang="ko-KR" dirty="0"/>
              <a:t>) </a:t>
            </a:r>
            <a:r>
              <a:rPr lang="ko-KR" altLang="en-US" dirty="0"/>
              <a:t>실제 대학에서도 따로따로 평가</a:t>
            </a:r>
            <a:endParaRPr lang="en-US" altLang="ko-KR" dirty="0"/>
          </a:p>
          <a:p>
            <a:r>
              <a:rPr lang="ko-KR" altLang="en-US" dirty="0"/>
              <a:t>작문 점수의 </a:t>
            </a:r>
            <a:r>
              <a:rPr lang="en-US" altLang="ko-KR" dirty="0" err="1"/>
              <a:t>scail</a:t>
            </a:r>
            <a:r>
              <a:rPr lang="ko-KR" altLang="en-US" dirty="0"/>
              <a:t> 때문에 작문 점수가 무시될 가능성이 상대적으로 큼</a:t>
            </a:r>
            <a:endParaRPr lang="en-US" altLang="ko-KR" dirty="0"/>
          </a:p>
          <a:p>
            <a:r>
              <a:rPr lang="ko-KR" altLang="en-US" dirty="0"/>
              <a:t>그래서 오히려 </a:t>
            </a:r>
            <a:r>
              <a:rPr lang="en-US" altLang="ko-KR" dirty="0"/>
              <a:t>GRE feature</a:t>
            </a:r>
            <a:r>
              <a:rPr lang="ko-KR" altLang="en-US" dirty="0"/>
              <a:t>를 따로따로 하는 것이 더 나았을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‘Write </a:t>
            </a:r>
            <a:r>
              <a:rPr lang="ko-KR" altLang="en-US" dirty="0"/>
              <a:t>부분이 빠져서 일부 무시</a:t>
            </a:r>
            <a:r>
              <a:rPr lang="en-US" altLang="ko-KR" dirty="0"/>
              <a:t>, </a:t>
            </a:r>
            <a:r>
              <a:rPr lang="ko-KR" altLang="en-US" dirty="0"/>
              <a:t>정확한 판단지표로 활용 한계 발생</a:t>
            </a:r>
            <a:r>
              <a:rPr lang="en-US" altLang="ko-KR" dirty="0"/>
              <a:t>’</a:t>
            </a:r>
          </a:p>
          <a:p>
            <a:r>
              <a:rPr lang="ko-KR" altLang="en-US" dirty="0"/>
              <a:t>따로따로 파트 별로 </a:t>
            </a:r>
            <a:r>
              <a:rPr lang="en-US" altLang="ko-KR" dirty="0"/>
              <a:t>feature</a:t>
            </a:r>
            <a:r>
              <a:rPr lang="ko-KR" altLang="en-US" dirty="0"/>
              <a:t>를 나눠서 고려하는 것도 하나의 방법일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cf</a:t>
            </a:r>
            <a:r>
              <a:rPr lang="en-US" altLang="ko-KR" dirty="0"/>
              <a:t>) </a:t>
            </a:r>
            <a:r>
              <a:rPr lang="ko-KR" altLang="en-US" dirty="0"/>
              <a:t>토플의 경우 큰 문제는 아니지만 일부 대학에서는 문제가 될 수 있음</a:t>
            </a:r>
            <a:endParaRPr lang="en-US" altLang="ko-KR" dirty="0"/>
          </a:p>
          <a:p>
            <a:r>
              <a:rPr lang="ko-KR" altLang="en-US" dirty="0"/>
              <a:t>듣기</a:t>
            </a:r>
            <a:r>
              <a:rPr lang="en-US" altLang="ko-KR" dirty="0"/>
              <a:t>, </a:t>
            </a:r>
            <a:r>
              <a:rPr lang="ko-KR" altLang="en-US" dirty="0"/>
              <a:t>말하기</a:t>
            </a:r>
            <a:r>
              <a:rPr lang="en-US" altLang="ko-KR" dirty="0"/>
              <a:t>, </a:t>
            </a:r>
            <a:r>
              <a:rPr lang="ko-KR" altLang="en-US" dirty="0"/>
              <a:t>쓰기</a:t>
            </a:r>
            <a:r>
              <a:rPr lang="en-US" altLang="ko-KR" dirty="0"/>
              <a:t>, </a:t>
            </a:r>
            <a:r>
              <a:rPr lang="ko-KR" altLang="en-US" dirty="0"/>
              <a:t>읽기 중 한 분야에 대해서 최저 점수를 요구하는 경우도 존재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D050D-5843-46D7-8440-70821B45D9F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7549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D050D-5843-46D7-8440-70821B45D9F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5959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D050D-5843-46D7-8440-70821B45D9F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748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</a:t>
            </a:r>
            <a:r>
              <a:rPr lang="en-US" altLang="ko-KR" dirty="0"/>
              <a:t>dataset</a:t>
            </a:r>
            <a:r>
              <a:rPr lang="ko-KR" altLang="en-US" dirty="0"/>
              <a:t>은 미국 대학원 기준으로 작성된 것으로 미국</a:t>
            </a:r>
            <a:r>
              <a:rPr lang="en-US" altLang="ko-KR" dirty="0"/>
              <a:t> </a:t>
            </a:r>
            <a:r>
              <a:rPr lang="ko-KR" altLang="en-US" dirty="0"/>
              <a:t>대학원 석사 과정에 입학 시 필요한 여러 자료들을 이용하여 합격 확률을 예측을 목표로 하는 </a:t>
            </a:r>
            <a:r>
              <a:rPr lang="en-US" altLang="ko-KR" dirty="0"/>
              <a:t>dataset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미국 </a:t>
            </a:r>
            <a:r>
              <a:rPr lang="en-US" altLang="ko-KR" dirty="0"/>
              <a:t>top</a:t>
            </a:r>
            <a:r>
              <a:rPr lang="ko-KR" altLang="en-US" dirty="0"/>
              <a:t> </a:t>
            </a:r>
            <a:r>
              <a:rPr lang="en-US" altLang="ko-KR" dirty="0"/>
              <a:t>school</a:t>
            </a:r>
            <a:r>
              <a:rPr lang="ko-KR" altLang="en-US" dirty="0"/>
              <a:t>을 목표로 하는 학생들에게 이 분석이 직접적으로 도움이 될 것이라 예상되지만 한국 대학원의 경우 세부적으로 다를 수 있어도 일부 과정은 유사할 수 있으니 준비하고 계시는 대학원의 입시요강을 떠올리며 봐주시면 감사하겠습니다</a:t>
            </a:r>
            <a:r>
              <a:rPr lang="en-US" altLang="ko-KR" dirty="0"/>
              <a:t>. 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D050D-5843-46D7-8440-70821B45D9F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934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해당 데이터셋은 석사 입학에 필요한 대표적인 자료인 </a:t>
            </a:r>
            <a:r>
              <a:rPr lang="en-US" altLang="ko-KR" dirty="0"/>
              <a:t>GRE score, </a:t>
            </a:r>
            <a:r>
              <a:rPr lang="ko-KR" altLang="en-US" dirty="0"/>
              <a:t>토플 점수</a:t>
            </a:r>
            <a:r>
              <a:rPr lang="en-US" altLang="ko-KR" dirty="0"/>
              <a:t>, </a:t>
            </a:r>
            <a:r>
              <a:rPr lang="ko-KR" altLang="en-US" dirty="0"/>
              <a:t>소속 대학 랭킹</a:t>
            </a:r>
            <a:r>
              <a:rPr lang="en-US" altLang="ko-KR" dirty="0"/>
              <a:t>, </a:t>
            </a:r>
            <a:r>
              <a:rPr lang="ko-KR" altLang="en-US" dirty="0"/>
              <a:t>학업계획서</a:t>
            </a:r>
            <a:r>
              <a:rPr lang="en-US" altLang="ko-KR" dirty="0"/>
              <a:t>, </a:t>
            </a:r>
            <a:r>
              <a:rPr lang="ko-KR" altLang="en-US" dirty="0"/>
              <a:t>추천서</a:t>
            </a:r>
            <a:r>
              <a:rPr lang="en-US" altLang="ko-KR" dirty="0"/>
              <a:t>, GPA </a:t>
            </a:r>
            <a:r>
              <a:rPr lang="ko-KR" altLang="en-US" dirty="0"/>
              <a:t>학점</a:t>
            </a:r>
            <a:r>
              <a:rPr lang="en-US" altLang="ko-KR" dirty="0"/>
              <a:t>, </a:t>
            </a:r>
            <a:r>
              <a:rPr lang="ko-KR" altLang="en-US" dirty="0"/>
              <a:t>연구 경험을 </a:t>
            </a:r>
            <a:r>
              <a:rPr lang="en-US" altLang="ko-KR" dirty="0"/>
              <a:t>features</a:t>
            </a:r>
            <a:r>
              <a:rPr lang="ko-KR" altLang="en-US" dirty="0"/>
              <a:t>로 가지고</a:t>
            </a:r>
            <a:r>
              <a:rPr lang="en-US" altLang="ko-KR" dirty="0"/>
              <a:t> </a:t>
            </a:r>
            <a:r>
              <a:rPr lang="ko-KR" altLang="en-US" dirty="0"/>
              <a:t>마지막으로 </a:t>
            </a:r>
            <a:r>
              <a:rPr lang="en-US" altLang="ko-KR" dirty="0"/>
              <a:t>target features</a:t>
            </a:r>
            <a:r>
              <a:rPr lang="ko-KR" altLang="en-US" dirty="0"/>
              <a:t>인 합격 확률로 이렇게 구성이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D050D-5843-46D7-8440-70821B45D9F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147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/>
              <a:t>GRE</a:t>
            </a:r>
            <a:r>
              <a:rPr lang="ko-KR" altLang="en-US" dirty="0"/>
              <a:t>의 경우 대학원 입학 시험 </a:t>
            </a:r>
            <a:r>
              <a:rPr lang="en-US" altLang="ko-KR" dirty="0"/>
              <a:t>(Graduate</a:t>
            </a:r>
            <a:r>
              <a:rPr lang="ko-KR" altLang="en-US" dirty="0"/>
              <a:t> </a:t>
            </a:r>
            <a:r>
              <a:rPr lang="en-US" altLang="ko-KR" dirty="0"/>
              <a:t>Record Examination</a:t>
            </a:r>
            <a:r>
              <a:rPr lang="ko-KR" altLang="en-US" dirty="0"/>
              <a:t>의 줄임말</a:t>
            </a:r>
            <a:r>
              <a:rPr lang="en-US" altLang="ko-KR" dirty="0"/>
              <a:t>, SAT</a:t>
            </a:r>
            <a:r>
              <a:rPr lang="ko-KR" altLang="en-US" dirty="0"/>
              <a:t>의 대학원 버전</a:t>
            </a:r>
            <a:r>
              <a:rPr lang="en-US" altLang="ko-KR" dirty="0"/>
              <a:t>) 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DDDDDD"/>
                </a:solidFill>
                <a:effectLst/>
                <a:latin typeface="Open Sans" panose="020B0604020202020204" pitchFamily="34" charset="0"/>
              </a:rPr>
              <a:t>verbal reasoning(</a:t>
            </a:r>
            <a:r>
              <a:rPr lang="ko-KR" altLang="en-US" dirty="0"/>
              <a:t>언어 논증</a:t>
            </a:r>
            <a:r>
              <a:rPr lang="en-US" altLang="ko-KR" dirty="0"/>
              <a:t>), 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Open Sans" panose="020B0606030504020204" pitchFamily="34" charset="0"/>
              </a:rPr>
              <a:t>quantitative reasoning(</a:t>
            </a:r>
            <a:r>
              <a:rPr lang="ko-KR" altLang="en-US" dirty="0"/>
              <a:t>수리 논증</a:t>
            </a:r>
            <a:r>
              <a:rPr lang="en-US" altLang="ko-KR" dirty="0"/>
              <a:t>), 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Open Sans" panose="020B0606030504020204" pitchFamily="34" charset="0"/>
              </a:rPr>
              <a:t>analytical writing(</a:t>
            </a:r>
            <a:r>
              <a:rPr lang="ko-KR" altLang="en-US" dirty="0"/>
              <a:t>분석적 작문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가지 파트 존재</a:t>
            </a:r>
            <a:br>
              <a:rPr lang="en-US" altLang="ko-KR" dirty="0"/>
            </a:br>
            <a:r>
              <a:rPr lang="ko-KR" altLang="en-US" dirty="0"/>
              <a:t>언어 논증과 </a:t>
            </a:r>
            <a:r>
              <a:rPr lang="ko-KR" altLang="en-US" dirty="0" err="1"/>
              <a:t>수리논증의</a:t>
            </a:r>
            <a:r>
              <a:rPr lang="ko-KR" altLang="en-US" dirty="0"/>
              <a:t> 경우 평균 </a:t>
            </a:r>
            <a:r>
              <a:rPr lang="en-US" altLang="ko-KR" dirty="0"/>
              <a:t>150, </a:t>
            </a:r>
            <a:r>
              <a:rPr lang="ko-KR" altLang="en-US" dirty="0"/>
              <a:t>최하 </a:t>
            </a:r>
            <a:r>
              <a:rPr lang="en-US" altLang="ko-KR" dirty="0"/>
              <a:t>130, </a:t>
            </a:r>
            <a:r>
              <a:rPr lang="ko-KR" altLang="en-US" dirty="0"/>
              <a:t>최고 </a:t>
            </a:r>
            <a:r>
              <a:rPr lang="en-US" altLang="ko-KR" dirty="0"/>
              <a:t>170 </a:t>
            </a:r>
            <a:r>
              <a:rPr lang="ko-KR" altLang="en-US" dirty="0"/>
              <a:t>분포</a:t>
            </a:r>
            <a:br>
              <a:rPr lang="en-US" altLang="ko-KR" dirty="0"/>
            </a:br>
            <a:r>
              <a:rPr lang="ko-KR" altLang="en-US" dirty="0"/>
              <a:t>작문의 경우 </a:t>
            </a:r>
            <a:r>
              <a:rPr lang="en-US" altLang="ko-KR" dirty="0"/>
              <a:t>0~6</a:t>
            </a:r>
            <a:r>
              <a:rPr lang="ko-KR" altLang="en-US" dirty="0"/>
              <a:t>점 분포</a:t>
            </a:r>
            <a:br>
              <a:rPr lang="en-US" altLang="ko-KR" dirty="0"/>
            </a:br>
            <a:r>
              <a:rPr lang="ko-KR" altLang="en-US" dirty="0"/>
              <a:t>여기서는 전부 더해 한 </a:t>
            </a:r>
            <a:r>
              <a:rPr lang="en-US" altLang="ko-KR" dirty="0"/>
              <a:t>feature</a:t>
            </a:r>
            <a:r>
              <a:rPr lang="ko-KR" altLang="en-US" dirty="0"/>
              <a:t>로 봄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보통은 총점이 아니라 점수를 따로따로 봄 </a:t>
            </a:r>
            <a:r>
              <a:rPr lang="en-US" altLang="ko-KR" dirty="0"/>
              <a:t>-&gt; </a:t>
            </a:r>
            <a:r>
              <a:rPr lang="ko-KR" altLang="en-US" dirty="0"/>
              <a:t>한계부분에서 다시 언급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D050D-5843-46D7-8440-70821B45D9F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000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토플 성적의 경우 영어 성적 중 하나임</a:t>
            </a:r>
            <a:r>
              <a:rPr lang="en-US" altLang="ko-KR" dirty="0"/>
              <a:t>. </a:t>
            </a:r>
            <a:r>
              <a:rPr lang="ko-KR" altLang="en-US" dirty="0"/>
              <a:t>듣기 말하기 쓰기 읽기 각 </a:t>
            </a:r>
            <a:r>
              <a:rPr lang="en-US" altLang="ko-KR" dirty="0"/>
              <a:t>30 </a:t>
            </a:r>
            <a:r>
              <a:rPr lang="ko-KR" altLang="en-US" dirty="0"/>
              <a:t>점 총 </a:t>
            </a:r>
            <a:r>
              <a:rPr lang="en-US" altLang="ko-KR" dirty="0"/>
              <a:t>120</a:t>
            </a:r>
            <a:r>
              <a:rPr lang="ko-KR" altLang="en-US" dirty="0"/>
              <a:t>점 만점</a:t>
            </a:r>
            <a:br>
              <a:rPr lang="en-US" altLang="ko-KR" dirty="0"/>
            </a:br>
            <a:r>
              <a:rPr lang="ko-KR" altLang="en-US" dirty="0"/>
              <a:t>토플은 보통 토익에 비해 많이 응시하지 않으므로 대부분 어색</a:t>
            </a:r>
            <a:br>
              <a:rPr lang="en-US" altLang="ko-KR" dirty="0"/>
            </a:br>
            <a:r>
              <a:rPr lang="en-US" altLang="ko-KR" dirty="0"/>
              <a:t>-&gt;</a:t>
            </a:r>
            <a:r>
              <a:rPr lang="ko-KR" altLang="en-US" dirty="0"/>
              <a:t>설명</a:t>
            </a:r>
            <a:br>
              <a:rPr lang="en-US" altLang="ko-KR" dirty="0"/>
            </a:br>
            <a:r>
              <a:rPr lang="ko-KR" altLang="en-US" dirty="0"/>
              <a:t>보통 수능 </a:t>
            </a:r>
            <a:r>
              <a:rPr lang="en-US" altLang="ko-KR" dirty="0"/>
              <a:t>1</a:t>
            </a:r>
            <a:r>
              <a:rPr lang="ko-KR" altLang="en-US" dirty="0"/>
              <a:t>등급이 토플 </a:t>
            </a:r>
            <a:r>
              <a:rPr lang="en-US" altLang="ko-KR" dirty="0"/>
              <a:t>80</a:t>
            </a:r>
            <a:r>
              <a:rPr lang="ko-KR" altLang="en-US" dirty="0"/>
              <a:t>점 정도</a:t>
            </a:r>
            <a:r>
              <a:rPr lang="en-US" altLang="ko-KR" dirty="0"/>
              <a:t>, </a:t>
            </a:r>
            <a:r>
              <a:rPr lang="ko-KR" altLang="en-US" dirty="0"/>
              <a:t>토익 </a:t>
            </a:r>
            <a:r>
              <a:rPr lang="en-US" altLang="ko-KR" dirty="0"/>
              <a:t>700</a:t>
            </a:r>
            <a:r>
              <a:rPr lang="ko-KR" altLang="en-US" dirty="0"/>
              <a:t>초반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  서울대의 경우 </a:t>
            </a:r>
            <a:r>
              <a:rPr lang="en-US" altLang="ko-KR" dirty="0"/>
              <a:t>96</a:t>
            </a:r>
            <a:r>
              <a:rPr lang="ko-KR" altLang="en-US" dirty="0"/>
              <a:t>점</a:t>
            </a:r>
            <a:r>
              <a:rPr lang="en-US" altLang="ko-KR" dirty="0"/>
              <a:t>, </a:t>
            </a:r>
            <a:r>
              <a:rPr lang="ko-KR" altLang="en-US" dirty="0"/>
              <a:t>카이스트의 경우 </a:t>
            </a:r>
            <a:r>
              <a:rPr lang="en-US" altLang="ko-KR" dirty="0"/>
              <a:t>83</a:t>
            </a:r>
            <a:r>
              <a:rPr lang="ko-KR" altLang="en-US" dirty="0"/>
              <a:t>점</a:t>
            </a:r>
            <a:r>
              <a:rPr lang="en-US" altLang="ko-KR" dirty="0"/>
              <a:t>, </a:t>
            </a:r>
            <a:r>
              <a:rPr lang="ko-KR" altLang="en-US" dirty="0"/>
              <a:t>포항공대의 경우 </a:t>
            </a:r>
            <a:r>
              <a:rPr lang="en-US" altLang="ko-KR" dirty="0"/>
              <a:t>79</a:t>
            </a:r>
            <a:r>
              <a:rPr lang="ko-KR" altLang="en-US" dirty="0"/>
              <a:t>점을 요구함</a:t>
            </a:r>
            <a:r>
              <a:rPr lang="en-US" altLang="ko-KR" dirty="0"/>
              <a:t>(</a:t>
            </a:r>
            <a:r>
              <a:rPr lang="ko-KR" altLang="en-US" dirty="0"/>
              <a:t>석사 기준</a:t>
            </a:r>
            <a:r>
              <a:rPr lang="en-US" altLang="ko-KR" dirty="0"/>
              <a:t>,, </a:t>
            </a:r>
            <a:r>
              <a:rPr lang="ko-KR" altLang="en-US" dirty="0"/>
              <a:t>서울대는 공대 기준</a:t>
            </a:r>
            <a:r>
              <a:rPr lang="en-US" altLang="ko-KR" dirty="0"/>
              <a:t>, </a:t>
            </a:r>
            <a:r>
              <a:rPr lang="ko-KR" altLang="en-US" dirty="0"/>
              <a:t>서울대만 종합대학이므로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+ALPHA) GRE</a:t>
            </a:r>
            <a:r>
              <a:rPr lang="ko-KR" altLang="en-US" dirty="0"/>
              <a:t>와           동일한 기관에서 출제</a:t>
            </a:r>
            <a:br>
              <a:rPr lang="en-US" altLang="ko-KR" dirty="0"/>
            </a:br>
            <a:r>
              <a:rPr lang="en-US" altLang="ko-KR" dirty="0"/>
              <a:t>     </a:t>
            </a:r>
            <a:r>
              <a:rPr lang="ko-KR" altLang="en-US" dirty="0"/>
              <a:t>해외대학에서 주로 선호하는 영어 성적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/>
              <a:t>     </a:t>
            </a:r>
            <a:r>
              <a:rPr lang="ko-KR" altLang="en-US" dirty="0"/>
              <a:t>교환학생을 준비해본 학생들은 알겠지만</a:t>
            </a:r>
            <a:r>
              <a:rPr lang="en-US" altLang="ko-KR" dirty="0"/>
              <a:t>, </a:t>
            </a:r>
            <a:r>
              <a:rPr lang="ko-KR" altLang="en-US" dirty="0"/>
              <a:t>서울시립대학교의 경우에도 교환학생 신청 시 대부분의 해외대학은 토익은 영어성적으로 받지 않으나 토플은 </a:t>
            </a:r>
            <a:r>
              <a:rPr lang="ko-KR" altLang="en-US" dirty="0" err="1"/>
              <a:t>받</a:t>
            </a:r>
            <a:r>
              <a:rPr lang="ko-KR" altLang="en-US" dirty="0"/>
              <a:t>         음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     </a:t>
            </a:r>
            <a:r>
              <a:rPr lang="ko-KR" altLang="en-US" dirty="0"/>
              <a:t>참고로 시험비가 좀 비쌈</a:t>
            </a:r>
            <a:r>
              <a:rPr lang="en-US" altLang="ko-KR" dirty="0"/>
              <a:t>…. 220</a:t>
            </a:r>
            <a:r>
              <a:rPr lang="ko-KR" altLang="en-US" dirty="0"/>
              <a:t>달러</a:t>
            </a:r>
            <a:r>
              <a:rPr lang="en-US" altLang="ko-KR" dirty="0"/>
              <a:t>(</a:t>
            </a:r>
            <a:r>
              <a:rPr lang="ko-KR" altLang="en-US" dirty="0"/>
              <a:t>한 </a:t>
            </a:r>
            <a:r>
              <a:rPr lang="en-US" altLang="ko-KR" dirty="0"/>
              <a:t>30</a:t>
            </a:r>
            <a:r>
              <a:rPr lang="ko-KR" altLang="en-US" dirty="0"/>
              <a:t>만원</a:t>
            </a:r>
            <a:r>
              <a:rPr lang="en-US" altLang="ko-KR" dirty="0"/>
              <a:t>). </a:t>
            </a:r>
            <a:r>
              <a:rPr lang="ko-KR" altLang="en-US" dirty="0"/>
              <a:t>토익은 </a:t>
            </a:r>
            <a:r>
              <a:rPr lang="en-US" altLang="ko-KR" dirty="0"/>
              <a:t>49800</a:t>
            </a:r>
            <a:r>
              <a:rPr lang="ko-KR" altLang="en-US" dirty="0"/>
              <a:t>원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D050D-5843-46D7-8440-70821B45D9F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086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/>
              <a:t>GRE</a:t>
            </a:r>
            <a:r>
              <a:rPr lang="ko-KR" altLang="en-US" dirty="0"/>
              <a:t>의 경우 대학원 입학 시험 </a:t>
            </a:r>
            <a:r>
              <a:rPr lang="en-US" altLang="ko-KR" dirty="0"/>
              <a:t>(Graduate</a:t>
            </a:r>
            <a:r>
              <a:rPr lang="ko-KR" altLang="en-US" dirty="0"/>
              <a:t> </a:t>
            </a:r>
            <a:r>
              <a:rPr lang="en-US" altLang="ko-KR" dirty="0"/>
              <a:t>Record Examination</a:t>
            </a:r>
            <a:r>
              <a:rPr lang="ko-KR" altLang="en-US" dirty="0"/>
              <a:t>의 줄임말</a:t>
            </a:r>
            <a:r>
              <a:rPr lang="en-US" altLang="ko-KR" dirty="0"/>
              <a:t>, SAT</a:t>
            </a:r>
            <a:r>
              <a:rPr lang="ko-KR" altLang="en-US" dirty="0"/>
              <a:t>의 대학원 버전</a:t>
            </a:r>
            <a:r>
              <a:rPr lang="en-US" altLang="ko-KR" dirty="0"/>
              <a:t>) 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DDDDDD"/>
                </a:solidFill>
                <a:effectLst/>
                <a:latin typeface="Open Sans" panose="020B0604020202020204" pitchFamily="34" charset="0"/>
              </a:rPr>
              <a:t>verbal reasoning(</a:t>
            </a:r>
            <a:r>
              <a:rPr lang="ko-KR" altLang="en-US" dirty="0"/>
              <a:t>언어 논증</a:t>
            </a:r>
            <a:r>
              <a:rPr lang="en-US" altLang="ko-KR" dirty="0"/>
              <a:t>), 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Open Sans" panose="020B0606030504020204" pitchFamily="34" charset="0"/>
              </a:rPr>
              <a:t>quantitative reasoning(</a:t>
            </a:r>
            <a:r>
              <a:rPr lang="ko-KR" altLang="en-US" dirty="0"/>
              <a:t>수리 논증</a:t>
            </a:r>
            <a:r>
              <a:rPr lang="en-US" altLang="ko-KR" dirty="0"/>
              <a:t>), 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Open Sans" panose="020B0606030504020204" pitchFamily="34" charset="0"/>
              </a:rPr>
              <a:t>analytical writing(</a:t>
            </a:r>
            <a:r>
              <a:rPr lang="ko-KR" altLang="en-US" dirty="0"/>
              <a:t>분석적 작문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가지 파트 존재</a:t>
            </a:r>
            <a:br>
              <a:rPr lang="en-US" altLang="ko-KR" dirty="0"/>
            </a:br>
            <a:r>
              <a:rPr lang="ko-KR" altLang="en-US" dirty="0"/>
              <a:t>언어 논증과 </a:t>
            </a:r>
            <a:r>
              <a:rPr lang="ko-KR" altLang="en-US" dirty="0" err="1"/>
              <a:t>수리논증의</a:t>
            </a:r>
            <a:r>
              <a:rPr lang="ko-KR" altLang="en-US" dirty="0"/>
              <a:t> 경우 평균 </a:t>
            </a:r>
            <a:r>
              <a:rPr lang="en-US" altLang="ko-KR" dirty="0"/>
              <a:t>150, </a:t>
            </a:r>
            <a:r>
              <a:rPr lang="ko-KR" altLang="en-US" dirty="0"/>
              <a:t>최하 </a:t>
            </a:r>
            <a:r>
              <a:rPr lang="en-US" altLang="ko-KR" dirty="0"/>
              <a:t>130, </a:t>
            </a:r>
            <a:r>
              <a:rPr lang="ko-KR" altLang="en-US" dirty="0"/>
              <a:t>최고 </a:t>
            </a:r>
            <a:r>
              <a:rPr lang="en-US" altLang="ko-KR" dirty="0"/>
              <a:t>170 </a:t>
            </a:r>
            <a:r>
              <a:rPr lang="ko-KR" altLang="en-US" dirty="0"/>
              <a:t>분포</a:t>
            </a:r>
            <a:br>
              <a:rPr lang="en-US" altLang="ko-KR" dirty="0"/>
            </a:br>
            <a:r>
              <a:rPr lang="ko-KR" altLang="en-US" dirty="0"/>
              <a:t>작문의 경우 </a:t>
            </a:r>
            <a:r>
              <a:rPr lang="en-US" altLang="ko-KR" dirty="0"/>
              <a:t>0~6</a:t>
            </a:r>
            <a:r>
              <a:rPr lang="ko-KR" altLang="en-US" dirty="0"/>
              <a:t>점 분포</a:t>
            </a:r>
            <a:br>
              <a:rPr lang="en-US" altLang="ko-KR" dirty="0"/>
            </a:br>
            <a:r>
              <a:rPr lang="ko-KR" altLang="en-US" dirty="0"/>
              <a:t>여기서는 전부 더해 한 </a:t>
            </a:r>
            <a:r>
              <a:rPr lang="en-US" altLang="ko-KR" dirty="0"/>
              <a:t>feature</a:t>
            </a:r>
            <a:r>
              <a:rPr lang="ko-KR" altLang="en-US" dirty="0"/>
              <a:t>로 봄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보통은 총점이 아니라 점수를 따로따로 봄 </a:t>
            </a:r>
            <a:r>
              <a:rPr lang="en-US" altLang="ko-KR" dirty="0"/>
              <a:t>-&gt; </a:t>
            </a:r>
            <a:r>
              <a:rPr lang="ko-KR" altLang="en-US" dirty="0"/>
              <a:t>한계부분에서 다시 언급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토플 성적의 경우 영어 성적 중 하나임</a:t>
            </a:r>
            <a:r>
              <a:rPr lang="en-US" altLang="ko-KR" dirty="0"/>
              <a:t>. </a:t>
            </a:r>
            <a:r>
              <a:rPr lang="ko-KR" altLang="en-US" dirty="0"/>
              <a:t>듣기 말하기 쓰기 읽기 각 </a:t>
            </a:r>
            <a:r>
              <a:rPr lang="en-US" altLang="ko-KR" dirty="0"/>
              <a:t>30 </a:t>
            </a:r>
            <a:r>
              <a:rPr lang="ko-KR" altLang="en-US" dirty="0"/>
              <a:t>점 총 </a:t>
            </a:r>
            <a:r>
              <a:rPr lang="en-US" altLang="ko-KR" dirty="0"/>
              <a:t>120</a:t>
            </a:r>
            <a:r>
              <a:rPr lang="ko-KR" altLang="en-US" dirty="0"/>
              <a:t>점 만점</a:t>
            </a:r>
            <a:br>
              <a:rPr lang="en-US" altLang="ko-KR" dirty="0"/>
            </a:br>
            <a:r>
              <a:rPr lang="ko-KR" altLang="en-US" dirty="0"/>
              <a:t>토플은 보통 토익에 비해 많이 응시하지 않으므로 대부분 어색</a:t>
            </a:r>
            <a:br>
              <a:rPr lang="en-US" altLang="ko-KR" dirty="0"/>
            </a:br>
            <a:r>
              <a:rPr lang="en-US" altLang="ko-KR" dirty="0"/>
              <a:t>-&gt;</a:t>
            </a:r>
            <a:r>
              <a:rPr lang="ko-KR" altLang="en-US" dirty="0"/>
              <a:t>설명</a:t>
            </a:r>
            <a:br>
              <a:rPr lang="en-US" altLang="ko-KR" dirty="0"/>
            </a:br>
            <a:r>
              <a:rPr lang="ko-KR" altLang="en-US" dirty="0"/>
              <a:t>보통 수능 </a:t>
            </a:r>
            <a:r>
              <a:rPr lang="en-US" altLang="ko-KR" dirty="0"/>
              <a:t>1</a:t>
            </a:r>
            <a:r>
              <a:rPr lang="ko-KR" altLang="en-US" dirty="0"/>
              <a:t>등급이 토플 </a:t>
            </a:r>
            <a:r>
              <a:rPr lang="en-US" altLang="ko-KR" dirty="0"/>
              <a:t>80</a:t>
            </a:r>
            <a:r>
              <a:rPr lang="ko-KR" altLang="en-US" dirty="0"/>
              <a:t>점 정도</a:t>
            </a:r>
            <a:r>
              <a:rPr lang="en-US" altLang="ko-KR" dirty="0"/>
              <a:t>, </a:t>
            </a:r>
            <a:r>
              <a:rPr lang="ko-KR" altLang="en-US" dirty="0"/>
              <a:t>토익 </a:t>
            </a:r>
            <a:r>
              <a:rPr lang="en-US" altLang="ko-KR" dirty="0"/>
              <a:t>700</a:t>
            </a:r>
            <a:r>
              <a:rPr lang="ko-KR" altLang="en-US" dirty="0"/>
              <a:t>초반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  서울대의 경우 </a:t>
            </a:r>
            <a:r>
              <a:rPr lang="en-US" altLang="ko-KR" dirty="0"/>
              <a:t>96</a:t>
            </a:r>
            <a:r>
              <a:rPr lang="ko-KR" altLang="en-US" dirty="0"/>
              <a:t>점</a:t>
            </a:r>
            <a:r>
              <a:rPr lang="en-US" altLang="ko-KR" dirty="0"/>
              <a:t>, </a:t>
            </a:r>
            <a:r>
              <a:rPr lang="ko-KR" altLang="en-US" dirty="0"/>
              <a:t>카이스트의 경우 </a:t>
            </a:r>
            <a:r>
              <a:rPr lang="en-US" altLang="ko-KR" dirty="0"/>
              <a:t>83</a:t>
            </a:r>
            <a:r>
              <a:rPr lang="ko-KR" altLang="en-US" dirty="0"/>
              <a:t>점</a:t>
            </a:r>
            <a:r>
              <a:rPr lang="en-US" altLang="ko-KR" dirty="0"/>
              <a:t>, </a:t>
            </a:r>
            <a:r>
              <a:rPr lang="ko-KR" altLang="en-US" dirty="0"/>
              <a:t>포항공대의 경우 </a:t>
            </a:r>
            <a:r>
              <a:rPr lang="en-US" altLang="ko-KR" dirty="0"/>
              <a:t>79</a:t>
            </a:r>
            <a:r>
              <a:rPr lang="ko-KR" altLang="en-US" dirty="0"/>
              <a:t>점을 요구함</a:t>
            </a:r>
            <a:r>
              <a:rPr lang="en-US" altLang="ko-KR" dirty="0"/>
              <a:t>(</a:t>
            </a:r>
            <a:r>
              <a:rPr lang="ko-KR" altLang="en-US" dirty="0"/>
              <a:t>석사 기준</a:t>
            </a:r>
            <a:r>
              <a:rPr lang="en-US" altLang="ko-KR" dirty="0"/>
              <a:t>,, </a:t>
            </a:r>
            <a:r>
              <a:rPr lang="ko-KR" altLang="en-US" dirty="0"/>
              <a:t>서울대는 공대 기준</a:t>
            </a:r>
            <a:r>
              <a:rPr lang="en-US" altLang="ko-KR" dirty="0"/>
              <a:t>, </a:t>
            </a:r>
            <a:r>
              <a:rPr lang="ko-KR" altLang="en-US" dirty="0"/>
              <a:t>서울대만 종합대학이므로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+ALPHA) GRE</a:t>
            </a:r>
            <a:r>
              <a:rPr lang="ko-KR" altLang="en-US" dirty="0"/>
              <a:t>와           동일한 기관에서 출제</a:t>
            </a:r>
            <a:br>
              <a:rPr lang="en-US" altLang="ko-KR" dirty="0"/>
            </a:br>
            <a:r>
              <a:rPr lang="en-US" altLang="ko-KR" dirty="0"/>
              <a:t>     </a:t>
            </a:r>
            <a:r>
              <a:rPr lang="ko-KR" altLang="en-US" dirty="0"/>
              <a:t>해외대학에서 주로 선호하는 영어 성적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/>
              <a:t>     </a:t>
            </a:r>
            <a:r>
              <a:rPr lang="ko-KR" altLang="en-US" dirty="0"/>
              <a:t>교환학생을 준비해본 학생들은 알겠지만</a:t>
            </a:r>
            <a:r>
              <a:rPr lang="en-US" altLang="ko-KR" dirty="0"/>
              <a:t>, </a:t>
            </a:r>
            <a:r>
              <a:rPr lang="ko-KR" altLang="en-US" dirty="0"/>
              <a:t>서울시립대학교의 경우에도 교환학생 신청 시 대부분의 해외대학은 토익은 영어성적으로 받지 않으나 토플은 </a:t>
            </a:r>
            <a:r>
              <a:rPr lang="ko-KR" altLang="en-US" dirty="0" err="1"/>
              <a:t>받</a:t>
            </a:r>
            <a:r>
              <a:rPr lang="ko-KR" altLang="en-US" dirty="0"/>
              <a:t>         음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     </a:t>
            </a:r>
            <a:r>
              <a:rPr lang="ko-KR" altLang="en-US" dirty="0"/>
              <a:t>참고로 시험비가 좀 비쌈</a:t>
            </a:r>
            <a:r>
              <a:rPr lang="en-US" altLang="ko-KR" dirty="0"/>
              <a:t>…. 220</a:t>
            </a:r>
            <a:r>
              <a:rPr lang="ko-KR" altLang="en-US" dirty="0"/>
              <a:t>달러</a:t>
            </a:r>
            <a:r>
              <a:rPr lang="en-US" altLang="ko-KR" dirty="0"/>
              <a:t>(</a:t>
            </a:r>
            <a:r>
              <a:rPr lang="ko-KR" altLang="en-US" dirty="0"/>
              <a:t>한 </a:t>
            </a:r>
            <a:r>
              <a:rPr lang="en-US" altLang="ko-KR" dirty="0"/>
              <a:t>30</a:t>
            </a:r>
            <a:r>
              <a:rPr lang="ko-KR" altLang="en-US" dirty="0"/>
              <a:t>만원</a:t>
            </a:r>
            <a:r>
              <a:rPr lang="en-US" altLang="ko-KR" dirty="0"/>
              <a:t>). </a:t>
            </a:r>
            <a:r>
              <a:rPr lang="ko-KR" altLang="en-US" dirty="0"/>
              <a:t>토익은 </a:t>
            </a:r>
            <a:r>
              <a:rPr lang="en-US" altLang="ko-KR" dirty="0"/>
              <a:t>49800</a:t>
            </a:r>
            <a:r>
              <a:rPr lang="ko-KR" altLang="en-US" dirty="0"/>
              <a:t>원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아래 두 </a:t>
            </a:r>
            <a:r>
              <a:rPr lang="en-US" altLang="ko-KR" dirty="0"/>
              <a:t>feature</a:t>
            </a:r>
            <a:r>
              <a:rPr lang="ko-KR" altLang="en-US" dirty="0"/>
              <a:t>에 대한 설명은 모두 </a:t>
            </a:r>
            <a:r>
              <a:rPr lang="en-US" altLang="ko-KR" dirty="0"/>
              <a:t>2023</a:t>
            </a:r>
            <a:r>
              <a:rPr lang="ko-KR" altLang="en-US" dirty="0"/>
              <a:t>년도 기준임 </a:t>
            </a:r>
            <a:r>
              <a:rPr lang="en-US" altLang="ko-KR" dirty="0"/>
              <a:t>(</a:t>
            </a:r>
            <a:r>
              <a:rPr lang="ko-KR" altLang="en-US" dirty="0" err="1"/>
              <a:t>설카포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학업 계획서</a:t>
            </a:r>
            <a:r>
              <a:rPr lang="en-US" altLang="ko-KR" dirty="0"/>
              <a:t>. (</a:t>
            </a:r>
            <a:r>
              <a:rPr lang="ko-KR" altLang="en-US" dirty="0"/>
              <a:t>정성적 </a:t>
            </a:r>
            <a:r>
              <a:rPr lang="en-US" altLang="ko-KR" dirty="0"/>
              <a:t>feature)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ko-KR" altLang="en-US" dirty="0"/>
              <a:t>주로 관련 분야에 관한 학업</a:t>
            </a:r>
            <a:r>
              <a:rPr lang="en-US" altLang="ko-KR" dirty="0"/>
              <a:t>, </a:t>
            </a:r>
            <a:r>
              <a:rPr lang="ko-KR" altLang="en-US" dirty="0"/>
              <a:t>연구 성과에 대해 작성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어떠한 목표를 가지고 대학원에 지원했는지에 대해 언급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전체적으로 자소서와 비슷한 느낌 </a:t>
            </a:r>
            <a:r>
              <a:rPr lang="en-US" altLang="ko-KR" dirty="0"/>
              <a:t>(</a:t>
            </a:r>
            <a:r>
              <a:rPr lang="ko-KR" altLang="en-US" dirty="0"/>
              <a:t>참고로 서울대는 자소서와 학업 계획서 둘 다 제출 요구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서울대</a:t>
            </a:r>
            <a:r>
              <a:rPr lang="en-US" altLang="ko-KR" dirty="0"/>
              <a:t>, </a:t>
            </a:r>
            <a:r>
              <a:rPr lang="ko-KR" altLang="en-US" dirty="0"/>
              <a:t>포항공대의 경우 학업 계획서를 요구함 </a:t>
            </a:r>
            <a:r>
              <a:rPr lang="en-US" altLang="ko-KR" dirty="0"/>
              <a:t>(</a:t>
            </a:r>
            <a:r>
              <a:rPr lang="ko-KR" altLang="en-US" dirty="0"/>
              <a:t>카이스트는 </a:t>
            </a:r>
            <a:r>
              <a:rPr lang="en-US" altLang="ko-KR" dirty="0"/>
              <a:t>X)</a:t>
            </a:r>
            <a:br>
              <a:rPr lang="en-US" altLang="ko-KR" dirty="0"/>
            </a:b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추천서 </a:t>
            </a:r>
            <a:r>
              <a:rPr lang="en-US" altLang="ko-KR" dirty="0"/>
              <a:t>(</a:t>
            </a:r>
            <a:r>
              <a:rPr lang="ko-KR" altLang="en-US" dirty="0"/>
              <a:t>정성적 </a:t>
            </a:r>
            <a:r>
              <a:rPr lang="en-US" altLang="ko-KR" dirty="0"/>
              <a:t>feature) </a:t>
            </a:r>
            <a:r>
              <a:rPr lang="ko-KR" altLang="en-US" dirty="0"/>
              <a:t>보통 </a:t>
            </a:r>
            <a:r>
              <a:rPr lang="en-US" altLang="ko-KR" dirty="0"/>
              <a:t>3~4</a:t>
            </a:r>
            <a:r>
              <a:rPr lang="ko-KR" altLang="en-US" dirty="0"/>
              <a:t>명 정도에게 받음</a:t>
            </a:r>
            <a:r>
              <a:rPr lang="en-US" altLang="ko-KR" dirty="0"/>
              <a:t>(</a:t>
            </a:r>
            <a:r>
              <a:rPr lang="ko-KR" altLang="en-US" dirty="0"/>
              <a:t>학부생일 경우 교수님</a:t>
            </a:r>
            <a:r>
              <a:rPr lang="en-US" altLang="ko-KR" dirty="0"/>
              <a:t>, </a:t>
            </a:r>
            <a:r>
              <a:rPr lang="ko-KR" altLang="en-US" dirty="0"/>
              <a:t>직장 생활을 한 경우 상사도 포함 가능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</a:t>
            </a:r>
            <a:r>
              <a:rPr lang="ko-KR" altLang="en-US" dirty="0"/>
              <a:t>참고로 추천서의 경우 객관성을 위해 지원자는 추천서의 내용을 열람할 수 없음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방식 </a:t>
            </a:r>
            <a:r>
              <a:rPr lang="en-US" altLang="ko-KR" dirty="0"/>
              <a:t>: </a:t>
            </a:r>
            <a:r>
              <a:rPr lang="ko-KR" altLang="en-US" dirty="0"/>
              <a:t>지원서를 인터넷을 통해 접수할 때</a:t>
            </a:r>
            <a:r>
              <a:rPr lang="en-US" altLang="ko-KR" dirty="0"/>
              <a:t>, </a:t>
            </a:r>
            <a:r>
              <a:rPr lang="ko-KR" altLang="en-US" dirty="0"/>
              <a:t>추천인을 입력하는 란이 존재함</a:t>
            </a:r>
            <a:r>
              <a:rPr lang="en-US" altLang="ko-KR" dirty="0"/>
              <a:t>(</a:t>
            </a:r>
            <a:r>
              <a:rPr lang="ko-KR" altLang="en-US" dirty="0"/>
              <a:t>이메일 주소 포함</a:t>
            </a:r>
            <a:r>
              <a:rPr lang="en-US" altLang="ko-KR" dirty="0"/>
              <a:t>).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해당 이메일 주소로 추천서 링크를 보냄 </a:t>
            </a:r>
            <a:r>
              <a:rPr lang="en-US" altLang="ko-KR" dirty="0"/>
              <a:t>-&gt; </a:t>
            </a:r>
            <a:r>
              <a:rPr lang="ko-KR" altLang="en-US" dirty="0"/>
              <a:t>교수님</a:t>
            </a:r>
            <a:r>
              <a:rPr lang="en-US" altLang="ko-KR" dirty="0"/>
              <a:t>(or </a:t>
            </a:r>
            <a:r>
              <a:rPr lang="ko-KR" altLang="en-US" dirty="0"/>
              <a:t>직장상사 분</a:t>
            </a:r>
            <a:r>
              <a:rPr lang="en-US" altLang="ko-KR" dirty="0"/>
              <a:t>)</a:t>
            </a:r>
            <a:r>
              <a:rPr lang="ko-KR" altLang="en-US" dirty="0"/>
              <a:t>이 바로 학교로 추천서를 보냄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석사 과정의 경우 </a:t>
            </a:r>
            <a:r>
              <a:rPr lang="ko-KR" altLang="en-US" dirty="0" err="1"/>
              <a:t>설카포</a:t>
            </a:r>
            <a:r>
              <a:rPr lang="ko-KR" altLang="en-US" dirty="0"/>
              <a:t> 모두 요구하지 않음</a:t>
            </a:r>
            <a:r>
              <a:rPr lang="en-US" altLang="ko-KR" dirty="0"/>
              <a:t>, </a:t>
            </a:r>
            <a:r>
              <a:rPr lang="ko-KR" altLang="en-US" dirty="0"/>
              <a:t>그러나 박사과정의 경우 카이스트</a:t>
            </a:r>
            <a:r>
              <a:rPr lang="en-US" altLang="ko-KR" dirty="0"/>
              <a:t>, </a:t>
            </a:r>
            <a:r>
              <a:rPr lang="ko-KR" altLang="en-US" dirty="0"/>
              <a:t>포항공대</a:t>
            </a:r>
            <a:r>
              <a:rPr lang="en-US" altLang="ko-KR" dirty="0"/>
              <a:t>(</a:t>
            </a:r>
            <a:r>
              <a:rPr lang="ko-KR" altLang="en-US" dirty="0"/>
              <a:t>일부 학과</a:t>
            </a:r>
            <a:r>
              <a:rPr lang="en-US" altLang="ko-KR" dirty="0"/>
              <a:t>)</a:t>
            </a:r>
            <a:r>
              <a:rPr lang="ko-KR" altLang="en-US" dirty="0"/>
              <a:t>과 요구함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   </a:t>
            </a:r>
            <a:br>
              <a:rPr lang="en-US" altLang="ko-KR" dirty="0"/>
            </a:b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6. </a:t>
            </a:r>
            <a:r>
              <a:rPr lang="ko-KR" altLang="en-US" dirty="0"/>
              <a:t>학부시절 학점</a:t>
            </a:r>
            <a:br>
              <a:rPr lang="en-US" altLang="ko-KR" dirty="0"/>
            </a:br>
            <a:r>
              <a:rPr lang="en-US" altLang="ko-KR" dirty="0"/>
              <a:t>    </a:t>
            </a:r>
            <a:r>
              <a:rPr lang="ko-KR" altLang="en-US" dirty="0"/>
              <a:t>일부 대학에서는 </a:t>
            </a:r>
            <a:r>
              <a:rPr lang="en-US" altLang="ko-KR" dirty="0"/>
              <a:t>4.3</a:t>
            </a:r>
            <a:r>
              <a:rPr lang="ko-KR" altLang="en-US" dirty="0"/>
              <a:t>만점을 채용</a:t>
            </a:r>
            <a:r>
              <a:rPr lang="en-US" altLang="ko-KR" dirty="0"/>
              <a:t>, 4.5</a:t>
            </a:r>
            <a:r>
              <a:rPr lang="ko-KR" altLang="en-US" dirty="0"/>
              <a:t> 만점의 경우도 존재 </a:t>
            </a:r>
            <a:r>
              <a:rPr lang="en-US" altLang="ko-KR" dirty="0"/>
              <a:t>-&gt; </a:t>
            </a:r>
            <a:r>
              <a:rPr lang="ko-KR" altLang="en-US" dirty="0"/>
              <a:t>통일되지 않음 </a:t>
            </a:r>
            <a:r>
              <a:rPr lang="en-US" altLang="ko-KR" dirty="0"/>
              <a:t>-&gt; </a:t>
            </a:r>
            <a:r>
              <a:rPr lang="ko-KR" altLang="en-US" dirty="0"/>
              <a:t>만점 </a:t>
            </a:r>
            <a:r>
              <a:rPr lang="en-US" altLang="ko-KR" dirty="0"/>
              <a:t>10</a:t>
            </a:r>
            <a:r>
              <a:rPr lang="ko-KR" altLang="en-US" dirty="0"/>
              <a:t>점으로 통일 </a:t>
            </a:r>
            <a:r>
              <a:rPr lang="en-US" altLang="ko-KR" dirty="0"/>
              <a:t>(By </a:t>
            </a:r>
            <a:r>
              <a:rPr lang="en-US" altLang="ko-KR" dirty="0" err="1"/>
              <a:t>scailing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7. </a:t>
            </a:r>
            <a:r>
              <a:rPr lang="ko-KR" altLang="en-US" dirty="0"/>
              <a:t>연구 경험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D050D-5843-46D7-8440-70821B45D9F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258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/>
              <a:t>GRE</a:t>
            </a:r>
            <a:r>
              <a:rPr lang="ko-KR" altLang="en-US" dirty="0"/>
              <a:t>의 경우 대학원 입학 시험 </a:t>
            </a:r>
            <a:r>
              <a:rPr lang="en-US" altLang="ko-KR" dirty="0"/>
              <a:t>(Graduate</a:t>
            </a:r>
            <a:r>
              <a:rPr lang="ko-KR" altLang="en-US" dirty="0"/>
              <a:t> </a:t>
            </a:r>
            <a:r>
              <a:rPr lang="en-US" altLang="ko-KR" dirty="0"/>
              <a:t>Record Examination</a:t>
            </a:r>
            <a:r>
              <a:rPr lang="ko-KR" altLang="en-US" dirty="0"/>
              <a:t>의 줄임말</a:t>
            </a:r>
            <a:r>
              <a:rPr lang="en-US" altLang="ko-KR" dirty="0"/>
              <a:t>, SAT</a:t>
            </a:r>
            <a:r>
              <a:rPr lang="ko-KR" altLang="en-US" dirty="0"/>
              <a:t>의 대학원 버전</a:t>
            </a:r>
            <a:r>
              <a:rPr lang="en-US" altLang="ko-KR" dirty="0"/>
              <a:t>) 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DDDDDD"/>
                </a:solidFill>
                <a:effectLst/>
                <a:latin typeface="Open Sans" panose="020B0604020202020204" pitchFamily="34" charset="0"/>
              </a:rPr>
              <a:t>verbal reasoning(</a:t>
            </a:r>
            <a:r>
              <a:rPr lang="ko-KR" altLang="en-US" dirty="0"/>
              <a:t>언어 논증</a:t>
            </a:r>
            <a:r>
              <a:rPr lang="en-US" altLang="ko-KR" dirty="0"/>
              <a:t>), 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Open Sans" panose="020B0606030504020204" pitchFamily="34" charset="0"/>
              </a:rPr>
              <a:t>quantitative reasoning(</a:t>
            </a:r>
            <a:r>
              <a:rPr lang="ko-KR" altLang="en-US" dirty="0"/>
              <a:t>수리 논증</a:t>
            </a:r>
            <a:r>
              <a:rPr lang="en-US" altLang="ko-KR" dirty="0"/>
              <a:t>), 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Open Sans" panose="020B0606030504020204" pitchFamily="34" charset="0"/>
              </a:rPr>
              <a:t>analytical writing(</a:t>
            </a:r>
            <a:r>
              <a:rPr lang="ko-KR" altLang="en-US" dirty="0"/>
              <a:t>분석적 작문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가지 파트 존재</a:t>
            </a:r>
            <a:br>
              <a:rPr lang="en-US" altLang="ko-KR" dirty="0"/>
            </a:br>
            <a:r>
              <a:rPr lang="ko-KR" altLang="en-US" dirty="0"/>
              <a:t>언어 논증과 </a:t>
            </a:r>
            <a:r>
              <a:rPr lang="ko-KR" altLang="en-US" dirty="0" err="1"/>
              <a:t>수리논증의</a:t>
            </a:r>
            <a:r>
              <a:rPr lang="ko-KR" altLang="en-US" dirty="0"/>
              <a:t> 경우 평균 </a:t>
            </a:r>
            <a:r>
              <a:rPr lang="en-US" altLang="ko-KR" dirty="0"/>
              <a:t>150, </a:t>
            </a:r>
            <a:r>
              <a:rPr lang="ko-KR" altLang="en-US" dirty="0"/>
              <a:t>최하 </a:t>
            </a:r>
            <a:r>
              <a:rPr lang="en-US" altLang="ko-KR" dirty="0"/>
              <a:t>130, </a:t>
            </a:r>
            <a:r>
              <a:rPr lang="ko-KR" altLang="en-US" dirty="0"/>
              <a:t>최고 </a:t>
            </a:r>
            <a:r>
              <a:rPr lang="en-US" altLang="ko-KR" dirty="0"/>
              <a:t>170 </a:t>
            </a:r>
            <a:r>
              <a:rPr lang="ko-KR" altLang="en-US" dirty="0"/>
              <a:t>분포</a:t>
            </a:r>
            <a:br>
              <a:rPr lang="en-US" altLang="ko-KR" dirty="0"/>
            </a:br>
            <a:r>
              <a:rPr lang="ko-KR" altLang="en-US" dirty="0"/>
              <a:t>작문의 경우 </a:t>
            </a:r>
            <a:r>
              <a:rPr lang="en-US" altLang="ko-KR" dirty="0"/>
              <a:t>0~6</a:t>
            </a:r>
            <a:r>
              <a:rPr lang="ko-KR" altLang="en-US" dirty="0"/>
              <a:t>점 분포</a:t>
            </a:r>
            <a:br>
              <a:rPr lang="en-US" altLang="ko-KR" dirty="0"/>
            </a:br>
            <a:r>
              <a:rPr lang="ko-KR" altLang="en-US" dirty="0"/>
              <a:t>여기서는 전부 더해 한 </a:t>
            </a:r>
            <a:r>
              <a:rPr lang="en-US" altLang="ko-KR" dirty="0"/>
              <a:t>feature</a:t>
            </a:r>
            <a:r>
              <a:rPr lang="ko-KR" altLang="en-US" dirty="0"/>
              <a:t>로 봄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보통은 총점이 아니라 점수를 따로따로 봄 </a:t>
            </a:r>
            <a:r>
              <a:rPr lang="en-US" altLang="ko-KR" dirty="0"/>
              <a:t>-&gt; </a:t>
            </a:r>
            <a:r>
              <a:rPr lang="ko-KR" altLang="en-US" dirty="0"/>
              <a:t>한계부분에서 다시 언급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토플 성적의 경우 영어 성적 중 하나임</a:t>
            </a:r>
            <a:r>
              <a:rPr lang="en-US" altLang="ko-KR" dirty="0"/>
              <a:t>. </a:t>
            </a:r>
            <a:r>
              <a:rPr lang="ko-KR" altLang="en-US" dirty="0"/>
              <a:t>듣기 말하기 쓰기 읽기 각 </a:t>
            </a:r>
            <a:r>
              <a:rPr lang="en-US" altLang="ko-KR" dirty="0"/>
              <a:t>30 </a:t>
            </a:r>
            <a:r>
              <a:rPr lang="ko-KR" altLang="en-US" dirty="0"/>
              <a:t>점 총 </a:t>
            </a:r>
            <a:r>
              <a:rPr lang="en-US" altLang="ko-KR" dirty="0"/>
              <a:t>120</a:t>
            </a:r>
            <a:r>
              <a:rPr lang="ko-KR" altLang="en-US" dirty="0"/>
              <a:t>점 만점</a:t>
            </a:r>
            <a:br>
              <a:rPr lang="en-US" altLang="ko-KR" dirty="0"/>
            </a:br>
            <a:r>
              <a:rPr lang="ko-KR" altLang="en-US" dirty="0"/>
              <a:t>토플은 보통 토익에 비해 많이 응시하지 않으므로 대부분 어색</a:t>
            </a:r>
            <a:br>
              <a:rPr lang="en-US" altLang="ko-KR" dirty="0"/>
            </a:br>
            <a:r>
              <a:rPr lang="en-US" altLang="ko-KR" dirty="0"/>
              <a:t>-&gt;</a:t>
            </a:r>
            <a:r>
              <a:rPr lang="ko-KR" altLang="en-US" dirty="0"/>
              <a:t>설명</a:t>
            </a:r>
            <a:br>
              <a:rPr lang="en-US" altLang="ko-KR" dirty="0"/>
            </a:br>
            <a:r>
              <a:rPr lang="ko-KR" altLang="en-US" dirty="0"/>
              <a:t>보통 수능 </a:t>
            </a:r>
            <a:r>
              <a:rPr lang="en-US" altLang="ko-KR" dirty="0"/>
              <a:t>1</a:t>
            </a:r>
            <a:r>
              <a:rPr lang="ko-KR" altLang="en-US" dirty="0"/>
              <a:t>등급이 토플 </a:t>
            </a:r>
            <a:r>
              <a:rPr lang="en-US" altLang="ko-KR" dirty="0"/>
              <a:t>80</a:t>
            </a:r>
            <a:r>
              <a:rPr lang="ko-KR" altLang="en-US" dirty="0"/>
              <a:t>점 정도</a:t>
            </a:r>
            <a:r>
              <a:rPr lang="en-US" altLang="ko-KR" dirty="0"/>
              <a:t>, </a:t>
            </a:r>
            <a:r>
              <a:rPr lang="ko-KR" altLang="en-US" dirty="0"/>
              <a:t>토익 </a:t>
            </a:r>
            <a:r>
              <a:rPr lang="en-US" altLang="ko-KR" dirty="0"/>
              <a:t>700</a:t>
            </a:r>
            <a:r>
              <a:rPr lang="ko-KR" altLang="en-US" dirty="0"/>
              <a:t>초반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  서울대의 경우 </a:t>
            </a:r>
            <a:r>
              <a:rPr lang="en-US" altLang="ko-KR" dirty="0"/>
              <a:t>96</a:t>
            </a:r>
            <a:r>
              <a:rPr lang="ko-KR" altLang="en-US" dirty="0"/>
              <a:t>점</a:t>
            </a:r>
            <a:r>
              <a:rPr lang="en-US" altLang="ko-KR" dirty="0"/>
              <a:t>, </a:t>
            </a:r>
            <a:r>
              <a:rPr lang="ko-KR" altLang="en-US" dirty="0"/>
              <a:t>카이스트의 경우 </a:t>
            </a:r>
            <a:r>
              <a:rPr lang="en-US" altLang="ko-KR" dirty="0"/>
              <a:t>83</a:t>
            </a:r>
            <a:r>
              <a:rPr lang="ko-KR" altLang="en-US" dirty="0"/>
              <a:t>점</a:t>
            </a:r>
            <a:r>
              <a:rPr lang="en-US" altLang="ko-KR" dirty="0"/>
              <a:t>, </a:t>
            </a:r>
            <a:r>
              <a:rPr lang="ko-KR" altLang="en-US" dirty="0"/>
              <a:t>포항공대의 경우 </a:t>
            </a:r>
            <a:r>
              <a:rPr lang="en-US" altLang="ko-KR" dirty="0"/>
              <a:t>79</a:t>
            </a:r>
            <a:r>
              <a:rPr lang="ko-KR" altLang="en-US" dirty="0"/>
              <a:t>점을 요구함</a:t>
            </a:r>
            <a:r>
              <a:rPr lang="en-US" altLang="ko-KR" dirty="0"/>
              <a:t>(</a:t>
            </a:r>
            <a:r>
              <a:rPr lang="ko-KR" altLang="en-US" dirty="0"/>
              <a:t>석사 기준</a:t>
            </a:r>
            <a:r>
              <a:rPr lang="en-US" altLang="ko-KR" dirty="0"/>
              <a:t>,, </a:t>
            </a:r>
            <a:r>
              <a:rPr lang="ko-KR" altLang="en-US" dirty="0"/>
              <a:t>서울대는 공대 기준</a:t>
            </a:r>
            <a:r>
              <a:rPr lang="en-US" altLang="ko-KR" dirty="0"/>
              <a:t>, </a:t>
            </a:r>
            <a:r>
              <a:rPr lang="ko-KR" altLang="en-US" dirty="0"/>
              <a:t>서울대만 종합대학이므로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+ALPHA) GRE</a:t>
            </a:r>
            <a:r>
              <a:rPr lang="ko-KR" altLang="en-US" dirty="0"/>
              <a:t>와           동일한 기관에서 출제</a:t>
            </a:r>
            <a:br>
              <a:rPr lang="en-US" altLang="ko-KR" dirty="0"/>
            </a:br>
            <a:r>
              <a:rPr lang="en-US" altLang="ko-KR" dirty="0"/>
              <a:t>     </a:t>
            </a:r>
            <a:r>
              <a:rPr lang="ko-KR" altLang="en-US" dirty="0"/>
              <a:t>해외대학에서 주로 선호하는 영어 성적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/>
              <a:t>     </a:t>
            </a:r>
            <a:r>
              <a:rPr lang="ko-KR" altLang="en-US" dirty="0"/>
              <a:t>교환학생을 준비해본 학생들은 알겠지만</a:t>
            </a:r>
            <a:r>
              <a:rPr lang="en-US" altLang="ko-KR" dirty="0"/>
              <a:t>, </a:t>
            </a:r>
            <a:r>
              <a:rPr lang="ko-KR" altLang="en-US" dirty="0"/>
              <a:t>서울시립대학교의 경우에도 교환학생 신청 시 대부분의 해외대학은 토익은 영어성적으로 받지 않으나 토플은 </a:t>
            </a:r>
            <a:r>
              <a:rPr lang="ko-KR" altLang="en-US" dirty="0" err="1"/>
              <a:t>받</a:t>
            </a:r>
            <a:r>
              <a:rPr lang="ko-KR" altLang="en-US" dirty="0"/>
              <a:t>         음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     </a:t>
            </a:r>
            <a:r>
              <a:rPr lang="ko-KR" altLang="en-US" dirty="0"/>
              <a:t>참고로 시험비가 좀 비쌈</a:t>
            </a:r>
            <a:r>
              <a:rPr lang="en-US" altLang="ko-KR" dirty="0"/>
              <a:t>…. 220</a:t>
            </a:r>
            <a:r>
              <a:rPr lang="ko-KR" altLang="en-US" dirty="0"/>
              <a:t>달러</a:t>
            </a:r>
            <a:r>
              <a:rPr lang="en-US" altLang="ko-KR" dirty="0"/>
              <a:t>(</a:t>
            </a:r>
            <a:r>
              <a:rPr lang="ko-KR" altLang="en-US" dirty="0"/>
              <a:t>한 </a:t>
            </a:r>
            <a:r>
              <a:rPr lang="en-US" altLang="ko-KR" dirty="0"/>
              <a:t>30</a:t>
            </a:r>
            <a:r>
              <a:rPr lang="ko-KR" altLang="en-US" dirty="0"/>
              <a:t>만원</a:t>
            </a:r>
            <a:r>
              <a:rPr lang="en-US" altLang="ko-KR" dirty="0"/>
              <a:t>). </a:t>
            </a:r>
            <a:r>
              <a:rPr lang="ko-KR" altLang="en-US" dirty="0"/>
              <a:t>토익은 </a:t>
            </a:r>
            <a:r>
              <a:rPr lang="en-US" altLang="ko-KR" dirty="0"/>
              <a:t>49800</a:t>
            </a:r>
            <a:r>
              <a:rPr lang="ko-KR" altLang="en-US" dirty="0"/>
              <a:t>원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아래 두 </a:t>
            </a:r>
            <a:r>
              <a:rPr lang="en-US" altLang="ko-KR" dirty="0"/>
              <a:t>feature</a:t>
            </a:r>
            <a:r>
              <a:rPr lang="ko-KR" altLang="en-US" dirty="0"/>
              <a:t>에 대한 설명은 모두 </a:t>
            </a:r>
            <a:r>
              <a:rPr lang="en-US" altLang="ko-KR" dirty="0"/>
              <a:t>2023</a:t>
            </a:r>
            <a:r>
              <a:rPr lang="ko-KR" altLang="en-US" dirty="0"/>
              <a:t>년도 기준임 </a:t>
            </a:r>
            <a:r>
              <a:rPr lang="en-US" altLang="ko-KR" dirty="0"/>
              <a:t>(</a:t>
            </a:r>
            <a:r>
              <a:rPr lang="ko-KR" altLang="en-US" dirty="0" err="1"/>
              <a:t>설카포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학업 계획서</a:t>
            </a:r>
            <a:r>
              <a:rPr lang="en-US" altLang="ko-KR" dirty="0"/>
              <a:t>. (</a:t>
            </a:r>
            <a:r>
              <a:rPr lang="ko-KR" altLang="en-US" dirty="0"/>
              <a:t>정성적 </a:t>
            </a:r>
            <a:r>
              <a:rPr lang="en-US" altLang="ko-KR" dirty="0"/>
              <a:t>feature)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ko-KR" altLang="en-US" dirty="0"/>
              <a:t>주로 관련 분야에 관한 학업</a:t>
            </a:r>
            <a:r>
              <a:rPr lang="en-US" altLang="ko-KR" dirty="0"/>
              <a:t>, </a:t>
            </a:r>
            <a:r>
              <a:rPr lang="ko-KR" altLang="en-US" dirty="0"/>
              <a:t>연구 성과에 대해 작성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어떠한 목표를 가지고 대학원에 지원했는지에 대해 언급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전체적으로 자소서와 비슷한 느낌 </a:t>
            </a:r>
            <a:r>
              <a:rPr lang="en-US" altLang="ko-KR" dirty="0"/>
              <a:t>(</a:t>
            </a:r>
            <a:r>
              <a:rPr lang="ko-KR" altLang="en-US" dirty="0"/>
              <a:t>참고로 서울대는 자소서와 학업 계획서 둘 다 제출 요구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서울대</a:t>
            </a:r>
            <a:r>
              <a:rPr lang="en-US" altLang="ko-KR" dirty="0"/>
              <a:t>, </a:t>
            </a:r>
            <a:r>
              <a:rPr lang="ko-KR" altLang="en-US" dirty="0"/>
              <a:t>포항공대의 경우 학업 계획서를 요구함 </a:t>
            </a:r>
            <a:r>
              <a:rPr lang="en-US" altLang="ko-KR" dirty="0"/>
              <a:t>(</a:t>
            </a:r>
            <a:r>
              <a:rPr lang="ko-KR" altLang="en-US" dirty="0"/>
              <a:t>카이스트는 </a:t>
            </a:r>
            <a:r>
              <a:rPr lang="en-US" altLang="ko-KR" dirty="0"/>
              <a:t>X)</a:t>
            </a:r>
            <a:br>
              <a:rPr lang="en-US" altLang="ko-KR" dirty="0"/>
            </a:b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추천서 </a:t>
            </a:r>
            <a:r>
              <a:rPr lang="en-US" altLang="ko-KR" dirty="0"/>
              <a:t>(</a:t>
            </a:r>
            <a:r>
              <a:rPr lang="ko-KR" altLang="en-US" dirty="0"/>
              <a:t>정성적 </a:t>
            </a:r>
            <a:r>
              <a:rPr lang="en-US" altLang="ko-KR" dirty="0"/>
              <a:t>feature) </a:t>
            </a:r>
            <a:r>
              <a:rPr lang="ko-KR" altLang="en-US" dirty="0"/>
              <a:t>보통 </a:t>
            </a:r>
            <a:r>
              <a:rPr lang="en-US" altLang="ko-KR" dirty="0"/>
              <a:t>3~4</a:t>
            </a:r>
            <a:r>
              <a:rPr lang="ko-KR" altLang="en-US" dirty="0"/>
              <a:t>명 정도에게 받음</a:t>
            </a:r>
            <a:r>
              <a:rPr lang="en-US" altLang="ko-KR" dirty="0"/>
              <a:t>(</a:t>
            </a:r>
            <a:r>
              <a:rPr lang="ko-KR" altLang="en-US" dirty="0"/>
              <a:t>학부생일 경우 교수님</a:t>
            </a:r>
            <a:r>
              <a:rPr lang="en-US" altLang="ko-KR" dirty="0"/>
              <a:t>, </a:t>
            </a:r>
            <a:r>
              <a:rPr lang="ko-KR" altLang="en-US" dirty="0"/>
              <a:t>직장 생활을 한 경우 상사도 포함 가능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</a:t>
            </a:r>
            <a:r>
              <a:rPr lang="ko-KR" altLang="en-US" dirty="0"/>
              <a:t>참고로 추천서의 경우 객관성을 위해 지원자는 추천서의 내용을 열람할 수 없음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방식 </a:t>
            </a:r>
            <a:r>
              <a:rPr lang="en-US" altLang="ko-KR" dirty="0"/>
              <a:t>: </a:t>
            </a:r>
            <a:r>
              <a:rPr lang="ko-KR" altLang="en-US" dirty="0"/>
              <a:t>지원서를 인터넷을 통해 접수할 때</a:t>
            </a:r>
            <a:r>
              <a:rPr lang="en-US" altLang="ko-KR" dirty="0"/>
              <a:t>, </a:t>
            </a:r>
            <a:r>
              <a:rPr lang="ko-KR" altLang="en-US" dirty="0"/>
              <a:t>추천인을 입력하는 란이 존재함</a:t>
            </a:r>
            <a:r>
              <a:rPr lang="en-US" altLang="ko-KR" dirty="0"/>
              <a:t>(</a:t>
            </a:r>
            <a:r>
              <a:rPr lang="ko-KR" altLang="en-US" dirty="0"/>
              <a:t>이메일 주소 포함</a:t>
            </a:r>
            <a:r>
              <a:rPr lang="en-US" altLang="ko-KR" dirty="0"/>
              <a:t>).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해당 이메일 주소로 추천서 링크를 보냄 </a:t>
            </a:r>
            <a:r>
              <a:rPr lang="en-US" altLang="ko-KR" dirty="0"/>
              <a:t>-&gt; </a:t>
            </a:r>
            <a:r>
              <a:rPr lang="ko-KR" altLang="en-US" dirty="0"/>
              <a:t>교수님</a:t>
            </a:r>
            <a:r>
              <a:rPr lang="en-US" altLang="ko-KR" dirty="0"/>
              <a:t>(or </a:t>
            </a:r>
            <a:r>
              <a:rPr lang="ko-KR" altLang="en-US" dirty="0"/>
              <a:t>직장상사 분</a:t>
            </a:r>
            <a:r>
              <a:rPr lang="en-US" altLang="ko-KR" dirty="0"/>
              <a:t>)</a:t>
            </a:r>
            <a:r>
              <a:rPr lang="ko-KR" altLang="en-US" dirty="0"/>
              <a:t>이 바로 학교로 추천서를 보냄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석사 과정의 경우 </a:t>
            </a:r>
            <a:r>
              <a:rPr lang="ko-KR" altLang="en-US" dirty="0" err="1"/>
              <a:t>설카포</a:t>
            </a:r>
            <a:r>
              <a:rPr lang="ko-KR" altLang="en-US" dirty="0"/>
              <a:t> 모두 요구하지 않음</a:t>
            </a:r>
            <a:r>
              <a:rPr lang="en-US" altLang="ko-KR" dirty="0"/>
              <a:t>, </a:t>
            </a:r>
            <a:r>
              <a:rPr lang="ko-KR" altLang="en-US" dirty="0"/>
              <a:t>그러나 박사과정의 경우 카이스트</a:t>
            </a:r>
            <a:r>
              <a:rPr lang="en-US" altLang="ko-KR" dirty="0"/>
              <a:t>, </a:t>
            </a:r>
            <a:r>
              <a:rPr lang="ko-KR" altLang="en-US" dirty="0"/>
              <a:t>포항공대</a:t>
            </a:r>
            <a:r>
              <a:rPr lang="en-US" altLang="ko-KR" dirty="0"/>
              <a:t>(</a:t>
            </a:r>
            <a:r>
              <a:rPr lang="ko-KR" altLang="en-US" dirty="0"/>
              <a:t>일부 학과</a:t>
            </a:r>
            <a:r>
              <a:rPr lang="en-US" altLang="ko-KR" dirty="0"/>
              <a:t>)</a:t>
            </a:r>
            <a:r>
              <a:rPr lang="ko-KR" altLang="en-US" dirty="0"/>
              <a:t>과 요구함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   </a:t>
            </a:r>
            <a:br>
              <a:rPr lang="en-US" altLang="ko-KR" dirty="0"/>
            </a:b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6. </a:t>
            </a:r>
            <a:r>
              <a:rPr lang="ko-KR" altLang="en-US" dirty="0"/>
              <a:t>학부시절 학점</a:t>
            </a:r>
            <a:br>
              <a:rPr lang="en-US" altLang="ko-KR" dirty="0"/>
            </a:br>
            <a:r>
              <a:rPr lang="en-US" altLang="ko-KR" dirty="0"/>
              <a:t>    </a:t>
            </a:r>
            <a:r>
              <a:rPr lang="ko-KR" altLang="en-US" dirty="0"/>
              <a:t>일부 대학에서는 </a:t>
            </a:r>
            <a:r>
              <a:rPr lang="en-US" altLang="ko-KR" dirty="0"/>
              <a:t>4.3</a:t>
            </a:r>
            <a:r>
              <a:rPr lang="ko-KR" altLang="en-US" dirty="0"/>
              <a:t>만점을 채용</a:t>
            </a:r>
            <a:r>
              <a:rPr lang="en-US" altLang="ko-KR" dirty="0"/>
              <a:t>, 4.5</a:t>
            </a:r>
            <a:r>
              <a:rPr lang="ko-KR" altLang="en-US" dirty="0"/>
              <a:t> 만점의 경우도 존재 </a:t>
            </a:r>
            <a:r>
              <a:rPr lang="en-US" altLang="ko-KR" dirty="0"/>
              <a:t>-&gt; </a:t>
            </a:r>
            <a:r>
              <a:rPr lang="ko-KR" altLang="en-US" dirty="0"/>
              <a:t>통일되지 않음 </a:t>
            </a:r>
            <a:r>
              <a:rPr lang="en-US" altLang="ko-KR" dirty="0"/>
              <a:t>-&gt; </a:t>
            </a:r>
            <a:r>
              <a:rPr lang="ko-KR" altLang="en-US" dirty="0"/>
              <a:t>만점 </a:t>
            </a:r>
            <a:r>
              <a:rPr lang="en-US" altLang="ko-KR" dirty="0"/>
              <a:t>10</a:t>
            </a:r>
            <a:r>
              <a:rPr lang="ko-KR" altLang="en-US" dirty="0"/>
              <a:t>점으로 통일 </a:t>
            </a:r>
            <a:r>
              <a:rPr lang="en-US" altLang="ko-KR" dirty="0"/>
              <a:t>(By </a:t>
            </a:r>
            <a:r>
              <a:rPr lang="en-US" altLang="ko-KR" dirty="0" err="1"/>
              <a:t>scailing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7. </a:t>
            </a:r>
            <a:r>
              <a:rPr lang="ko-KR" altLang="en-US" dirty="0"/>
              <a:t>연구 경험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D050D-5843-46D7-8440-70821B45D9F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986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/>
              <a:t>GRE</a:t>
            </a:r>
            <a:r>
              <a:rPr lang="ko-KR" altLang="en-US" dirty="0"/>
              <a:t>의 경우 대학원 입학 시험 </a:t>
            </a:r>
            <a:r>
              <a:rPr lang="en-US" altLang="ko-KR" dirty="0"/>
              <a:t>(Graduate</a:t>
            </a:r>
            <a:r>
              <a:rPr lang="ko-KR" altLang="en-US" dirty="0"/>
              <a:t> </a:t>
            </a:r>
            <a:r>
              <a:rPr lang="en-US" altLang="ko-KR" dirty="0"/>
              <a:t>Record Examination</a:t>
            </a:r>
            <a:r>
              <a:rPr lang="ko-KR" altLang="en-US" dirty="0"/>
              <a:t>의 줄임말</a:t>
            </a:r>
            <a:r>
              <a:rPr lang="en-US" altLang="ko-KR" dirty="0"/>
              <a:t>, SAT</a:t>
            </a:r>
            <a:r>
              <a:rPr lang="ko-KR" altLang="en-US" dirty="0"/>
              <a:t>의 대학원 버전</a:t>
            </a:r>
            <a:r>
              <a:rPr lang="en-US" altLang="ko-KR" dirty="0"/>
              <a:t>) 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DDDDDD"/>
                </a:solidFill>
                <a:effectLst/>
                <a:latin typeface="Open Sans" panose="020B0604020202020204" pitchFamily="34" charset="0"/>
              </a:rPr>
              <a:t>verbal reasoning(</a:t>
            </a:r>
            <a:r>
              <a:rPr lang="ko-KR" altLang="en-US" dirty="0"/>
              <a:t>언어 논증</a:t>
            </a:r>
            <a:r>
              <a:rPr lang="en-US" altLang="ko-KR" dirty="0"/>
              <a:t>), 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Open Sans" panose="020B0606030504020204" pitchFamily="34" charset="0"/>
              </a:rPr>
              <a:t>quantitative reasoning(</a:t>
            </a:r>
            <a:r>
              <a:rPr lang="ko-KR" altLang="en-US" dirty="0"/>
              <a:t>수리 논증</a:t>
            </a:r>
            <a:r>
              <a:rPr lang="en-US" altLang="ko-KR" dirty="0"/>
              <a:t>), 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Open Sans" panose="020B0606030504020204" pitchFamily="34" charset="0"/>
              </a:rPr>
              <a:t>analytical writing(</a:t>
            </a:r>
            <a:r>
              <a:rPr lang="ko-KR" altLang="en-US" dirty="0"/>
              <a:t>분석적 작문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가지 파트 존재</a:t>
            </a:r>
            <a:br>
              <a:rPr lang="en-US" altLang="ko-KR" dirty="0"/>
            </a:br>
            <a:r>
              <a:rPr lang="ko-KR" altLang="en-US" dirty="0"/>
              <a:t>언어 논증과 </a:t>
            </a:r>
            <a:r>
              <a:rPr lang="ko-KR" altLang="en-US" dirty="0" err="1"/>
              <a:t>수리논증의</a:t>
            </a:r>
            <a:r>
              <a:rPr lang="ko-KR" altLang="en-US" dirty="0"/>
              <a:t> 경우 평균 </a:t>
            </a:r>
            <a:r>
              <a:rPr lang="en-US" altLang="ko-KR" dirty="0"/>
              <a:t>150, </a:t>
            </a:r>
            <a:r>
              <a:rPr lang="ko-KR" altLang="en-US" dirty="0"/>
              <a:t>최하 </a:t>
            </a:r>
            <a:r>
              <a:rPr lang="en-US" altLang="ko-KR" dirty="0"/>
              <a:t>130, </a:t>
            </a:r>
            <a:r>
              <a:rPr lang="ko-KR" altLang="en-US" dirty="0"/>
              <a:t>최고 </a:t>
            </a:r>
            <a:r>
              <a:rPr lang="en-US" altLang="ko-KR" dirty="0"/>
              <a:t>170 </a:t>
            </a:r>
            <a:r>
              <a:rPr lang="ko-KR" altLang="en-US" dirty="0"/>
              <a:t>분포</a:t>
            </a:r>
            <a:br>
              <a:rPr lang="en-US" altLang="ko-KR" dirty="0"/>
            </a:br>
            <a:r>
              <a:rPr lang="ko-KR" altLang="en-US" dirty="0"/>
              <a:t>작문의 경우 </a:t>
            </a:r>
            <a:r>
              <a:rPr lang="en-US" altLang="ko-KR" dirty="0"/>
              <a:t>0~6</a:t>
            </a:r>
            <a:r>
              <a:rPr lang="ko-KR" altLang="en-US" dirty="0"/>
              <a:t>점 분포</a:t>
            </a:r>
            <a:br>
              <a:rPr lang="en-US" altLang="ko-KR" dirty="0"/>
            </a:br>
            <a:r>
              <a:rPr lang="ko-KR" altLang="en-US" dirty="0"/>
              <a:t>여기서는 전부 더해 한 </a:t>
            </a:r>
            <a:r>
              <a:rPr lang="en-US" altLang="ko-KR" dirty="0"/>
              <a:t>feature</a:t>
            </a:r>
            <a:r>
              <a:rPr lang="ko-KR" altLang="en-US" dirty="0"/>
              <a:t>로 봄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보통은 총점이 아니라 점수를 따로따로 봄 </a:t>
            </a:r>
            <a:r>
              <a:rPr lang="en-US" altLang="ko-KR" dirty="0"/>
              <a:t>-&gt; </a:t>
            </a:r>
            <a:r>
              <a:rPr lang="ko-KR" altLang="en-US" dirty="0"/>
              <a:t>한계부분에서 다시 언급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토플 성적의 경우 영어 성적 중 하나임</a:t>
            </a:r>
            <a:r>
              <a:rPr lang="en-US" altLang="ko-KR" dirty="0"/>
              <a:t>. </a:t>
            </a:r>
            <a:r>
              <a:rPr lang="ko-KR" altLang="en-US" dirty="0"/>
              <a:t>듣기 말하기 쓰기 읽기 각 </a:t>
            </a:r>
            <a:r>
              <a:rPr lang="en-US" altLang="ko-KR" dirty="0"/>
              <a:t>30 </a:t>
            </a:r>
            <a:r>
              <a:rPr lang="ko-KR" altLang="en-US" dirty="0"/>
              <a:t>점 총 </a:t>
            </a:r>
            <a:r>
              <a:rPr lang="en-US" altLang="ko-KR" dirty="0"/>
              <a:t>120</a:t>
            </a:r>
            <a:r>
              <a:rPr lang="ko-KR" altLang="en-US" dirty="0"/>
              <a:t>점 만점</a:t>
            </a:r>
            <a:br>
              <a:rPr lang="en-US" altLang="ko-KR" dirty="0"/>
            </a:br>
            <a:r>
              <a:rPr lang="ko-KR" altLang="en-US" dirty="0"/>
              <a:t>토플은 보통 토익에 비해 많이 응시하지 않으므로 대부분 어색</a:t>
            </a:r>
            <a:br>
              <a:rPr lang="en-US" altLang="ko-KR" dirty="0"/>
            </a:br>
            <a:r>
              <a:rPr lang="en-US" altLang="ko-KR" dirty="0"/>
              <a:t>-&gt;</a:t>
            </a:r>
            <a:r>
              <a:rPr lang="ko-KR" altLang="en-US" dirty="0"/>
              <a:t>설명</a:t>
            </a:r>
            <a:br>
              <a:rPr lang="en-US" altLang="ko-KR" dirty="0"/>
            </a:br>
            <a:r>
              <a:rPr lang="ko-KR" altLang="en-US" dirty="0"/>
              <a:t>보통 수능 </a:t>
            </a:r>
            <a:r>
              <a:rPr lang="en-US" altLang="ko-KR" dirty="0"/>
              <a:t>1</a:t>
            </a:r>
            <a:r>
              <a:rPr lang="ko-KR" altLang="en-US" dirty="0"/>
              <a:t>등급이 토플 </a:t>
            </a:r>
            <a:r>
              <a:rPr lang="en-US" altLang="ko-KR" dirty="0"/>
              <a:t>80</a:t>
            </a:r>
            <a:r>
              <a:rPr lang="ko-KR" altLang="en-US" dirty="0"/>
              <a:t>점 정도</a:t>
            </a:r>
            <a:r>
              <a:rPr lang="en-US" altLang="ko-KR" dirty="0"/>
              <a:t>, </a:t>
            </a:r>
            <a:r>
              <a:rPr lang="ko-KR" altLang="en-US" dirty="0"/>
              <a:t>토익 </a:t>
            </a:r>
            <a:r>
              <a:rPr lang="en-US" altLang="ko-KR" dirty="0"/>
              <a:t>700</a:t>
            </a:r>
            <a:r>
              <a:rPr lang="ko-KR" altLang="en-US" dirty="0"/>
              <a:t>초반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  서울대의 경우 </a:t>
            </a:r>
            <a:r>
              <a:rPr lang="en-US" altLang="ko-KR" dirty="0"/>
              <a:t>96</a:t>
            </a:r>
            <a:r>
              <a:rPr lang="ko-KR" altLang="en-US" dirty="0"/>
              <a:t>점</a:t>
            </a:r>
            <a:r>
              <a:rPr lang="en-US" altLang="ko-KR" dirty="0"/>
              <a:t>, </a:t>
            </a:r>
            <a:r>
              <a:rPr lang="ko-KR" altLang="en-US" dirty="0"/>
              <a:t>카이스트의 경우 </a:t>
            </a:r>
            <a:r>
              <a:rPr lang="en-US" altLang="ko-KR" dirty="0"/>
              <a:t>83</a:t>
            </a:r>
            <a:r>
              <a:rPr lang="ko-KR" altLang="en-US" dirty="0"/>
              <a:t>점</a:t>
            </a:r>
            <a:r>
              <a:rPr lang="en-US" altLang="ko-KR" dirty="0"/>
              <a:t>, </a:t>
            </a:r>
            <a:r>
              <a:rPr lang="ko-KR" altLang="en-US" dirty="0"/>
              <a:t>포항공대의 경우 </a:t>
            </a:r>
            <a:r>
              <a:rPr lang="en-US" altLang="ko-KR" dirty="0"/>
              <a:t>79</a:t>
            </a:r>
            <a:r>
              <a:rPr lang="ko-KR" altLang="en-US" dirty="0"/>
              <a:t>점을 요구함</a:t>
            </a:r>
            <a:r>
              <a:rPr lang="en-US" altLang="ko-KR" dirty="0"/>
              <a:t>(</a:t>
            </a:r>
            <a:r>
              <a:rPr lang="ko-KR" altLang="en-US" dirty="0"/>
              <a:t>석사 기준</a:t>
            </a:r>
            <a:r>
              <a:rPr lang="en-US" altLang="ko-KR" dirty="0"/>
              <a:t>,, </a:t>
            </a:r>
            <a:r>
              <a:rPr lang="ko-KR" altLang="en-US" dirty="0"/>
              <a:t>서울대는 공대 기준</a:t>
            </a:r>
            <a:r>
              <a:rPr lang="en-US" altLang="ko-KR" dirty="0"/>
              <a:t>, </a:t>
            </a:r>
            <a:r>
              <a:rPr lang="ko-KR" altLang="en-US" dirty="0"/>
              <a:t>서울대만 종합대학이므로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+ALPHA) GRE</a:t>
            </a:r>
            <a:r>
              <a:rPr lang="ko-KR" altLang="en-US" dirty="0"/>
              <a:t>와           동일한 기관에서 출제</a:t>
            </a:r>
            <a:br>
              <a:rPr lang="en-US" altLang="ko-KR" dirty="0"/>
            </a:br>
            <a:r>
              <a:rPr lang="en-US" altLang="ko-KR" dirty="0"/>
              <a:t>     </a:t>
            </a:r>
            <a:r>
              <a:rPr lang="ko-KR" altLang="en-US" dirty="0"/>
              <a:t>해외대학에서 주로 선호하는 영어 성적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/>
              <a:t>     </a:t>
            </a:r>
            <a:r>
              <a:rPr lang="ko-KR" altLang="en-US" dirty="0"/>
              <a:t>교환학생을 준비해본 학생들은 알겠지만</a:t>
            </a:r>
            <a:r>
              <a:rPr lang="en-US" altLang="ko-KR" dirty="0"/>
              <a:t>, </a:t>
            </a:r>
            <a:r>
              <a:rPr lang="ko-KR" altLang="en-US" dirty="0"/>
              <a:t>서울시립대학교의 경우에도 교환학생 신청 시 대부분의 해외대학은 토익은 영어성적으로 받지 않으나 토플은 </a:t>
            </a:r>
            <a:r>
              <a:rPr lang="ko-KR" altLang="en-US" dirty="0" err="1"/>
              <a:t>받</a:t>
            </a:r>
            <a:r>
              <a:rPr lang="ko-KR" altLang="en-US" dirty="0"/>
              <a:t>         음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     </a:t>
            </a:r>
            <a:r>
              <a:rPr lang="ko-KR" altLang="en-US" dirty="0"/>
              <a:t>참고로 시험비가 좀 비쌈</a:t>
            </a:r>
            <a:r>
              <a:rPr lang="en-US" altLang="ko-KR" dirty="0"/>
              <a:t>…. 220</a:t>
            </a:r>
            <a:r>
              <a:rPr lang="ko-KR" altLang="en-US" dirty="0"/>
              <a:t>달러</a:t>
            </a:r>
            <a:r>
              <a:rPr lang="en-US" altLang="ko-KR" dirty="0"/>
              <a:t>(</a:t>
            </a:r>
            <a:r>
              <a:rPr lang="ko-KR" altLang="en-US" dirty="0"/>
              <a:t>한 </a:t>
            </a:r>
            <a:r>
              <a:rPr lang="en-US" altLang="ko-KR" dirty="0"/>
              <a:t>30</a:t>
            </a:r>
            <a:r>
              <a:rPr lang="ko-KR" altLang="en-US" dirty="0"/>
              <a:t>만원</a:t>
            </a:r>
            <a:r>
              <a:rPr lang="en-US" altLang="ko-KR" dirty="0"/>
              <a:t>). </a:t>
            </a:r>
            <a:r>
              <a:rPr lang="ko-KR" altLang="en-US" dirty="0"/>
              <a:t>토익은 </a:t>
            </a:r>
            <a:r>
              <a:rPr lang="en-US" altLang="ko-KR" dirty="0"/>
              <a:t>49800</a:t>
            </a:r>
            <a:r>
              <a:rPr lang="ko-KR" altLang="en-US" dirty="0"/>
              <a:t>원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아래 두 </a:t>
            </a:r>
            <a:r>
              <a:rPr lang="en-US" altLang="ko-KR" dirty="0"/>
              <a:t>feature</a:t>
            </a:r>
            <a:r>
              <a:rPr lang="ko-KR" altLang="en-US" dirty="0"/>
              <a:t>에 대한 설명은 모두 </a:t>
            </a:r>
            <a:r>
              <a:rPr lang="en-US" altLang="ko-KR" dirty="0"/>
              <a:t>2023</a:t>
            </a:r>
            <a:r>
              <a:rPr lang="ko-KR" altLang="en-US" dirty="0"/>
              <a:t>년도 기준임 </a:t>
            </a:r>
            <a:r>
              <a:rPr lang="en-US" altLang="ko-KR" dirty="0"/>
              <a:t>(</a:t>
            </a:r>
            <a:r>
              <a:rPr lang="ko-KR" altLang="en-US" dirty="0" err="1"/>
              <a:t>설카포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학업 계획서</a:t>
            </a:r>
            <a:r>
              <a:rPr lang="en-US" altLang="ko-KR" dirty="0"/>
              <a:t>. (</a:t>
            </a:r>
            <a:r>
              <a:rPr lang="ko-KR" altLang="en-US" dirty="0"/>
              <a:t>정성적 </a:t>
            </a:r>
            <a:r>
              <a:rPr lang="en-US" altLang="ko-KR" dirty="0"/>
              <a:t>feature)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ko-KR" altLang="en-US" dirty="0"/>
              <a:t>주로 관련 분야에 관한 학업</a:t>
            </a:r>
            <a:r>
              <a:rPr lang="en-US" altLang="ko-KR" dirty="0"/>
              <a:t>, </a:t>
            </a:r>
            <a:r>
              <a:rPr lang="ko-KR" altLang="en-US" dirty="0"/>
              <a:t>연구 성과에 대해 작성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어떠한 목표를 가지고 대학원에 지원했는지에 대해 언급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전체적으로 자소서와 비슷한 느낌 </a:t>
            </a:r>
            <a:r>
              <a:rPr lang="en-US" altLang="ko-KR" dirty="0"/>
              <a:t>(</a:t>
            </a:r>
            <a:r>
              <a:rPr lang="ko-KR" altLang="en-US" dirty="0"/>
              <a:t>참고로 서울대는 자소서와 학업 계획서 둘 다 제출 요구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서울대</a:t>
            </a:r>
            <a:r>
              <a:rPr lang="en-US" altLang="ko-KR" dirty="0"/>
              <a:t>, </a:t>
            </a:r>
            <a:r>
              <a:rPr lang="ko-KR" altLang="en-US" dirty="0"/>
              <a:t>포항공대의 경우 학업 계획서를 요구함 </a:t>
            </a:r>
            <a:r>
              <a:rPr lang="en-US" altLang="ko-KR" dirty="0"/>
              <a:t>(</a:t>
            </a:r>
            <a:r>
              <a:rPr lang="ko-KR" altLang="en-US" dirty="0"/>
              <a:t>카이스트는 </a:t>
            </a:r>
            <a:r>
              <a:rPr lang="en-US" altLang="ko-KR" dirty="0"/>
              <a:t>X)</a:t>
            </a:r>
            <a:br>
              <a:rPr lang="en-US" altLang="ko-KR" dirty="0"/>
            </a:b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추천서 </a:t>
            </a:r>
            <a:r>
              <a:rPr lang="en-US" altLang="ko-KR" dirty="0"/>
              <a:t>(</a:t>
            </a:r>
            <a:r>
              <a:rPr lang="ko-KR" altLang="en-US" dirty="0"/>
              <a:t>정성적 </a:t>
            </a:r>
            <a:r>
              <a:rPr lang="en-US" altLang="ko-KR" dirty="0"/>
              <a:t>feature) </a:t>
            </a:r>
            <a:r>
              <a:rPr lang="ko-KR" altLang="en-US" dirty="0"/>
              <a:t>보통 </a:t>
            </a:r>
            <a:r>
              <a:rPr lang="en-US" altLang="ko-KR" dirty="0"/>
              <a:t>3~4</a:t>
            </a:r>
            <a:r>
              <a:rPr lang="ko-KR" altLang="en-US" dirty="0"/>
              <a:t>명 정도에게 받음</a:t>
            </a:r>
            <a:r>
              <a:rPr lang="en-US" altLang="ko-KR" dirty="0"/>
              <a:t>(</a:t>
            </a:r>
            <a:r>
              <a:rPr lang="ko-KR" altLang="en-US" dirty="0"/>
              <a:t>학부생일 경우 교수님</a:t>
            </a:r>
            <a:r>
              <a:rPr lang="en-US" altLang="ko-KR" dirty="0"/>
              <a:t>, </a:t>
            </a:r>
            <a:r>
              <a:rPr lang="ko-KR" altLang="en-US" dirty="0"/>
              <a:t>직장 생활을 한 경우 상사도 포함 가능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</a:t>
            </a:r>
            <a:r>
              <a:rPr lang="ko-KR" altLang="en-US" dirty="0"/>
              <a:t>참고로 추천서의 경우 객관성을 위해 지원자는 추천서의 내용을 열람할 수 없음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방식 </a:t>
            </a:r>
            <a:r>
              <a:rPr lang="en-US" altLang="ko-KR" dirty="0"/>
              <a:t>: </a:t>
            </a:r>
            <a:r>
              <a:rPr lang="ko-KR" altLang="en-US" dirty="0"/>
              <a:t>지원서를 인터넷을 통해 접수할 때</a:t>
            </a:r>
            <a:r>
              <a:rPr lang="en-US" altLang="ko-KR" dirty="0"/>
              <a:t>, </a:t>
            </a:r>
            <a:r>
              <a:rPr lang="ko-KR" altLang="en-US" dirty="0"/>
              <a:t>추천인을 입력하는 란이 존재함</a:t>
            </a:r>
            <a:r>
              <a:rPr lang="en-US" altLang="ko-KR" dirty="0"/>
              <a:t>(</a:t>
            </a:r>
            <a:r>
              <a:rPr lang="ko-KR" altLang="en-US" dirty="0"/>
              <a:t>이메일 주소 포함</a:t>
            </a:r>
            <a:r>
              <a:rPr lang="en-US" altLang="ko-KR" dirty="0"/>
              <a:t>).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해당 이메일 주소로 추천서 링크를 보냄 </a:t>
            </a:r>
            <a:r>
              <a:rPr lang="en-US" altLang="ko-KR" dirty="0"/>
              <a:t>-&gt; </a:t>
            </a:r>
            <a:r>
              <a:rPr lang="ko-KR" altLang="en-US" dirty="0"/>
              <a:t>교수님</a:t>
            </a:r>
            <a:r>
              <a:rPr lang="en-US" altLang="ko-KR" dirty="0"/>
              <a:t>(or </a:t>
            </a:r>
            <a:r>
              <a:rPr lang="ko-KR" altLang="en-US" dirty="0"/>
              <a:t>직장상사 분</a:t>
            </a:r>
            <a:r>
              <a:rPr lang="en-US" altLang="ko-KR" dirty="0"/>
              <a:t>)</a:t>
            </a:r>
            <a:r>
              <a:rPr lang="ko-KR" altLang="en-US" dirty="0"/>
              <a:t>이 바로 학교로 추천서를 보냄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석사 과정의 경우 </a:t>
            </a:r>
            <a:r>
              <a:rPr lang="ko-KR" altLang="en-US" dirty="0" err="1"/>
              <a:t>설카포</a:t>
            </a:r>
            <a:r>
              <a:rPr lang="ko-KR" altLang="en-US" dirty="0"/>
              <a:t> 모두 요구하지 않음</a:t>
            </a:r>
            <a:r>
              <a:rPr lang="en-US" altLang="ko-KR" dirty="0"/>
              <a:t>, </a:t>
            </a:r>
            <a:r>
              <a:rPr lang="ko-KR" altLang="en-US" dirty="0"/>
              <a:t>그러나 박사과정의 경우 카이스트</a:t>
            </a:r>
            <a:r>
              <a:rPr lang="en-US" altLang="ko-KR" dirty="0"/>
              <a:t>, </a:t>
            </a:r>
            <a:r>
              <a:rPr lang="ko-KR" altLang="en-US" dirty="0"/>
              <a:t>포항공대</a:t>
            </a:r>
            <a:r>
              <a:rPr lang="en-US" altLang="ko-KR" dirty="0"/>
              <a:t>(</a:t>
            </a:r>
            <a:r>
              <a:rPr lang="ko-KR" altLang="en-US" dirty="0"/>
              <a:t>일부 학과</a:t>
            </a:r>
            <a:r>
              <a:rPr lang="en-US" altLang="ko-KR" dirty="0"/>
              <a:t>)</a:t>
            </a:r>
            <a:r>
              <a:rPr lang="ko-KR" altLang="en-US" dirty="0"/>
              <a:t>과 요구함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   </a:t>
            </a:r>
            <a:br>
              <a:rPr lang="en-US" altLang="ko-KR" dirty="0"/>
            </a:b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6. </a:t>
            </a:r>
            <a:r>
              <a:rPr lang="ko-KR" altLang="en-US" dirty="0"/>
              <a:t>학부시절 학점</a:t>
            </a:r>
            <a:br>
              <a:rPr lang="en-US" altLang="ko-KR" dirty="0"/>
            </a:br>
            <a:r>
              <a:rPr lang="en-US" altLang="ko-KR" dirty="0"/>
              <a:t>    </a:t>
            </a:r>
            <a:r>
              <a:rPr lang="ko-KR" altLang="en-US" dirty="0"/>
              <a:t>일부 대학에서는 </a:t>
            </a:r>
            <a:r>
              <a:rPr lang="en-US" altLang="ko-KR" dirty="0"/>
              <a:t>4.3</a:t>
            </a:r>
            <a:r>
              <a:rPr lang="ko-KR" altLang="en-US" dirty="0"/>
              <a:t>만점을 채용</a:t>
            </a:r>
            <a:r>
              <a:rPr lang="en-US" altLang="ko-KR" dirty="0"/>
              <a:t>, 4.5</a:t>
            </a:r>
            <a:r>
              <a:rPr lang="ko-KR" altLang="en-US" dirty="0"/>
              <a:t> 만점의 경우도 존재 </a:t>
            </a:r>
            <a:r>
              <a:rPr lang="en-US" altLang="ko-KR" dirty="0"/>
              <a:t>-&gt; </a:t>
            </a:r>
            <a:r>
              <a:rPr lang="ko-KR" altLang="en-US" dirty="0"/>
              <a:t>통일되지 않음 </a:t>
            </a:r>
            <a:r>
              <a:rPr lang="en-US" altLang="ko-KR" dirty="0"/>
              <a:t>-&gt; </a:t>
            </a:r>
            <a:r>
              <a:rPr lang="ko-KR" altLang="en-US" dirty="0"/>
              <a:t>만점 </a:t>
            </a:r>
            <a:r>
              <a:rPr lang="en-US" altLang="ko-KR" dirty="0"/>
              <a:t>10</a:t>
            </a:r>
            <a:r>
              <a:rPr lang="ko-KR" altLang="en-US" dirty="0"/>
              <a:t>점으로 통일 </a:t>
            </a:r>
            <a:r>
              <a:rPr lang="en-US" altLang="ko-KR" dirty="0"/>
              <a:t>(By </a:t>
            </a:r>
            <a:r>
              <a:rPr lang="en-US" altLang="ko-KR" dirty="0" err="1"/>
              <a:t>scailing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7. </a:t>
            </a:r>
            <a:r>
              <a:rPr lang="ko-KR" altLang="en-US" dirty="0"/>
              <a:t>연구 경험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D050D-5843-46D7-8440-70821B45D9F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489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2023-05-21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397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2023-05-21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989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2023-05-21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102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2023-05-21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226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2023-05-21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37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2023-05-21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182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2023-05-21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403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2023-05-21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342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2023-05-21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686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2023-05-21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443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2023-05-21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323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3C45B-68AA-48A0-86B7-8E086AFEA91A}" type="datetimeFigureOut">
              <a:rPr lang="ko-KR" altLang="en-US" smtClean="0"/>
              <a:t>2023-05-21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405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0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62524" y="764704"/>
            <a:ext cx="80155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Noto Sans CJK KR Medium" pitchFamily="34" charset="-127"/>
                <a:ea typeface="Noto Sans CJK KR Medium" pitchFamily="34" charset="-127"/>
              </a:rPr>
              <a:t>Graduates Admission Prediction</a:t>
            </a:r>
          </a:p>
          <a:p>
            <a:r>
              <a:rPr lang="en-US" altLang="ko-KR" sz="4000" dirty="0">
                <a:solidFill>
                  <a:schemeClr val="bg1"/>
                </a:solidFill>
                <a:latin typeface="Noto Sans CJK KR Medium" pitchFamily="34" charset="-127"/>
                <a:ea typeface="Noto Sans CJK KR Medium" pitchFamily="34" charset="-127"/>
              </a:rPr>
              <a:t>Dataset Analysis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86" y="5593604"/>
            <a:ext cx="993419" cy="7190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FD702A-03AA-A035-14EA-1343B4B8C8C0}"/>
              </a:ext>
            </a:extLst>
          </p:cNvPr>
          <p:cNvSpPr txBox="1"/>
          <p:nvPr/>
        </p:nvSpPr>
        <p:spPr>
          <a:xfrm>
            <a:off x="6802673" y="5629981"/>
            <a:ext cx="3122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oto Sans CJK KR Medium" panose="020B0600000101010101" charset="-127"/>
                <a:ea typeface="Noto Sans CJK KR Medium" panose="020B0600000101010101" charset="-127"/>
              </a:rPr>
              <a:t>2018520017 </a:t>
            </a:r>
            <a:r>
              <a:rPr lang="ko-KR" altLang="en-US" dirty="0" err="1">
                <a:solidFill>
                  <a:schemeClr val="bg1"/>
                </a:solidFill>
                <a:latin typeface="Noto Sans CJK KR Medium" panose="020B0600000101010101" charset="-127"/>
                <a:ea typeface="Noto Sans CJK KR Medium" panose="020B0600000101010101" charset="-127"/>
              </a:rPr>
              <a:t>이국현</a:t>
            </a:r>
            <a:endParaRPr lang="en-US" altLang="ko-KR" dirty="0">
              <a:solidFill>
                <a:schemeClr val="bg1"/>
              </a:solidFill>
              <a:latin typeface="Noto Sans CJK KR Medium" panose="020B0600000101010101" charset="-127"/>
              <a:ea typeface="Noto Sans CJK KR Medium" panose="020B0600000101010101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Noto Sans CJK KR Medium" panose="020B0600000101010101" charset="-127"/>
                <a:ea typeface="Noto Sans CJK KR Medium" panose="020B0600000101010101" charset="-127"/>
              </a:rPr>
              <a:t>2021480009 </a:t>
            </a:r>
            <a:r>
              <a:rPr lang="ko-KR" altLang="en-US" dirty="0">
                <a:solidFill>
                  <a:schemeClr val="bg1"/>
                </a:solidFill>
                <a:latin typeface="Noto Sans CJK KR Medium" panose="020B0600000101010101" charset="-127"/>
                <a:ea typeface="Noto Sans CJK KR Medium" panose="020B0600000101010101" charset="-127"/>
              </a:rPr>
              <a:t>윤도경</a:t>
            </a:r>
            <a:endParaRPr lang="en-US" altLang="ko-KR" dirty="0">
              <a:solidFill>
                <a:schemeClr val="bg1"/>
              </a:solidFill>
              <a:latin typeface="Noto Sans CJK KR Medium" panose="020B0600000101010101" charset="-127"/>
              <a:ea typeface="Noto Sans CJK KR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7199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497827" y="407417"/>
            <a:ext cx="8675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Noto Sans CJK KR Medium" pitchFamily="34" charset="-127"/>
                <a:ea typeface="Noto Sans CJK KR Medium" pitchFamily="34" charset="-127"/>
              </a:rPr>
              <a:t>Letter of Recommendation (LOR) Strength (out of 5)</a:t>
            </a:r>
            <a:endParaRPr lang="ko-KR" altLang="en-US" sz="15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84515" y="759418"/>
            <a:ext cx="85809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2D23FAB3-D6EE-E072-C8FB-045F9B5E0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767" y="908720"/>
            <a:ext cx="4188466" cy="574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511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497827" y="407417"/>
            <a:ext cx="8675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Noto Sans CJK KR Medium" pitchFamily="34" charset="-127"/>
                <a:ea typeface="Noto Sans CJK KR Medium" pitchFamily="34" charset="-127"/>
              </a:rPr>
              <a:t>Undergraduate GPA (CGPA) (out of 10)</a:t>
            </a:r>
            <a:endParaRPr lang="ko-KR" altLang="en-US" sz="15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84515" y="759418"/>
            <a:ext cx="85809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What Is Considered a Good GPA for College? - College Admissions Consultant  Services">
            <a:extLst>
              <a:ext uri="{FF2B5EF4-FFF2-40B4-BE49-F238E27FC236}">
                <a16:creationId xmlns:a16="http://schemas.microsoft.com/office/drawing/2014/main" id="{3316E40A-14F5-2C9B-EEEE-EDB275FD2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60" y="1253297"/>
            <a:ext cx="7920880" cy="435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334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497827" y="407417"/>
            <a:ext cx="8675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Noto Sans CJK KR Medium" pitchFamily="34" charset="-127"/>
                <a:ea typeface="Noto Sans CJK KR Medium" pitchFamily="34" charset="-127"/>
              </a:rPr>
              <a:t>Research Experience (either 0 or 1)</a:t>
            </a:r>
            <a:endParaRPr lang="ko-KR" altLang="en-US" sz="15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84515" y="759418"/>
            <a:ext cx="85809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B4453FFB-7A95-E022-0631-DD41F2814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296" y="981497"/>
            <a:ext cx="4379408" cy="546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305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537275" y="408244"/>
            <a:ext cx="8675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Noto Sans CJK KR Medium" pitchFamily="34" charset="-127"/>
                <a:ea typeface="Noto Sans CJK KR Medium" pitchFamily="34" charset="-127"/>
              </a:rPr>
              <a:t>Data Preprocessing</a:t>
            </a:r>
            <a:endParaRPr lang="ko-KR" altLang="en-US" sz="15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84515" y="759418"/>
            <a:ext cx="85809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C087ECB-F23C-B39F-B4B0-62FB7F685806}"/>
              </a:ext>
            </a:extLst>
          </p:cNvPr>
          <p:cNvSpPr txBox="1"/>
          <p:nvPr/>
        </p:nvSpPr>
        <p:spPr>
          <a:xfrm>
            <a:off x="537275" y="1051331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University Ranking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37BCF-F8C3-52E8-1560-1B9A7C2EFD58}"/>
              </a:ext>
            </a:extLst>
          </p:cNvPr>
          <p:cNvSpPr txBox="1"/>
          <p:nvPr/>
        </p:nvSpPr>
        <p:spPr>
          <a:xfrm>
            <a:off x="584515" y="1949845"/>
            <a:ext cx="4368485" cy="4516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Imbalance </a:t>
            </a:r>
            <a:r>
              <a:rPr lang="ko-KR" altLang="en-US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분포</a:t>
            </a:r>
            <a:endParaRPr lang="en-US" altLang="ko-KR" sz="1600" dirty="0"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대학 랭킹 사이 </a:t>
            </a:r>
            <a:r>
              <a:rPr lang="en-US" altLang="ko-KR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weight </a:t>
            </a:r>
            <a:r>
              <a:rPr lang="ko-KR" altLang="en-US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발생 방지 필요</a:t>
            </a:r>
            <a:endParaRPr lang="en-US" altLang="ko-KR" sz="1600" dirty="0"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Feature </a:t>
            </a:r>
            <a:r>
              <a:rPr lang="ko-KR" altLang="en-US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특징 고려</a:t>
            </a:r>
            <a:r>
              <a:rPr lang="en-US" altLang="ko-KR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-&gt; </a:t>
            </a:r>
            <a:r>
              <a:rPr lang="en-US" altLang="ko-KR" sz="2800" dirty="0" err="1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MinMaxScaling</a:t>
            </a:r>
            <a:endParaRPr lang="en-US" altLang="ko-KR" sz="2800" dirty="0"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D6A522-827C-724B-440B-2F1EA52B5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056" y="2107086"/>
            <a:ext cx="3342102" cy="275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21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537275" y="408244"/>
            <a:ext cx="8675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Noto Sans CJK KR Medium" pitchFamily="34" charset="-127"/>
                <a:ea typeface="Noto Sans CJK KR Medium" pitchFamily="34" charset="-127"/>
              </a:rPr>
              <a:t>Data Preprocessing</a:t>
            </a:r>
            <a:endParaRPr lang="ko-KR" altLang="en-US" sz="15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84515" y="759418"/>
            <a:ext cx="85809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C087ECB-F23C-B39F-B4B0-62FB7F685806}"/>
              </a:ext>
            </a:extLst>
          </p:cNvPr>
          <p:cNvSpPr txBox="1"/>
          <p:nvPr/>
        </p:nvSpPr>
        <p:spPr>
          <a:xfrm>
            <a:off x="537275" y="1051331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37BCF-F8C3-52E8-1560-1B9A7C2EFD58}"/>
              </a:ext>
            </a:extLst>
          </p:cNvPr>
          <p:cNvSpPr txBox="1"/>
          <p:nvPr/>
        </p:nvSpPr>
        <p:spPr>
          <a:xfrm>
            <a:off x="584515" y="1988840"/>
            <a:ext cx="4368485" cy="4563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Binary </a:t>
            </a:r>
            <a:r>
              <a:rPr lang="ko-KR" altLang="en-US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분포</a:t>
            </a:r>
            <a:endParaRPr lang="en-US" altLang="ko-KR" sz="1600" dirty="0"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Imbalance </a:t>
            </a:r>
            <a:r>
              <a:rPr lang="ko-KR" altLang="en-US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분포 </a:t>
            </a:r>
            <a:r>
              <a:rPr lang="en-US" altLang="ko-KR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X 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-&gt; Scaling </a:t>
            </a:r>
            <a:r>
              <a:rPr lang="ko-KR" altLang="en-US" sz="28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적용 </a:t>
            </a:r>
            <a:r>
              <a:rPr lang="en-US" altLang="ko-KR" sz="28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X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94C3A6F-8686-24E6-2CDB-22ACD74FE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040" y="2107086"/>
            <a:ext cx="3627192" cy="273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6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537275" y="408244"/>
            <a:ext cx="8675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Noto Sans CJK KR Medium" pitchFamily="34" charset="-127"/>
                <a:ea typeface="Noto Sans CJK KR Medium" pitchFamily="34" charset="-127"/>
              </a:rPr>
              <a:t>Data Preprocessing</a:t>
            </a:r>
            <a:endParaRPr lang="ko-KR" altLang="en-US" sz="15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84515" y="759418"/>
            <a:ext cx="85809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C087ECB-F23C-B39F-B4B0-62FB7F685806}"/>
              </a:ext>
            </a:extLst>
          </p:cNvPr>
          <p:cNvSpPr txBox="1"/>
          <p:nvPr/>
        </p:nvSpPr>
        <p:spPr>
          <a:xfrm>
            <a:off x="537275" y="1051331"/>
            <a:ext cx="173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Other Features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37BCF-F8C3-52E8-1560-1B9A7C2EFD58}"/>
              </a:ext>
            </a:extLst>
          </p:cNvPr>
          <p:cNvSpPr txBox="1"/>
          <p:nvPr/>
        </p:nvSpPr>
        <p:spPr>
          <a:xfrm>
            <a:off x="584515" y="1932814"/>
            <a:ext cx="4368485" cy="4516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특정 </a:t>
            </a:r>
            <a:r>
              <a:rPr lang="en-US" altLang="ko-KR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features</a:t>
            </a:r>
            <a:r>
              <a:rPr lang="ko-KR" altLang="en-US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에 </a:t>
            </a:r>
            <a:r>
              <a:rPr lang="en-US" altLang="ko-KR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weight </a:t>
            </a:r>
            <a:r>
              <a:rPr lang="ko-KR" altLang="en-US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집중 방지 필요</a:t>
            </a:r>
            <a:endParaRPr lang="en-US" altLang="ko-KR" sz="1600" dirty="0"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표준화 작업 필요</a:t>
            </a:r>
            <a:endParaRPr lang="en-US" altLang="ko-KR" sz="1600" dirty="0"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Features </a:t>
            </a:r>
            <a:r>
              <a:rPr lang="ko-KR" altLang="en-US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특징 고려</a:t>
            </a:r>
            <a:endParaRPr lang="en-US" altLang="ko-KR" sz="1600" dirty="0"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800" dirty="0"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-&gt; </a:t>
            </a:r>
            <a:r>
              <a:rPr lang="en-US" altLang="ko-KR" sz="2800" dirty="0" err="1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StandardScaling</a:t>
            </a:r>
            <a:endParaRPr lang="en-US" altLang="ko-KR" sz="2800" dirty="0"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7516FE-ED54-5DC4-402B-5C6E92776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056" y="2107086"/>
            <a:ext cx="3499502" cy="273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14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537275" y="408244"/>
            <a:ext cx="8675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Noto Sans CJK KR Medium" pitchFamily="34" charset="-127"/>
                <a:ea typeface="Noto Sans CJK KR Medium" pitchFamily="34" charset="-127"/>
              </a:rPr>
              <a:t>Data Preprocessing</a:t>
            </a:r>
            <a:endParaRPr lang="ko-KR" altLang="en-US" sz="15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84515" y="759418"/>
            <a:ext cx="85809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C087ECB-F23C-B39F-B4B0-62FB7F685806}"/>
              </a:ext>
            </a:extLst>
          </p:cNvPr>
          <p:cNvSpPr txBox="1"/>
          <p:nvPr/>
        </p:nvSpPr>
        <p:spPr>
          <a:xfrm>
            <a:off x="537275" y="1051331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Splitting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37BCF-F8C3-52E8-1560-1B9A7C2EFD58}"/>
              </a:ext>
            </a:extLst>
          </p:cNvPr>
          <p:cNvSpPr txBox="1"/>
          <p:nvPr/>
        </p:nvSpPr>
        <p:spPr>
          <a:xfrm>
            <a:off x="584515" y="1988840"/>
            <a:ext cx="4368485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별도의 </a:t>
            </a:r>
            <a:r>
              <a:rPr lang="en-US" altLang="ko-KR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test data </a:t>
            </a:r>
            <a:r>
              <a:rPr lang="ko-KR" altLang="en-US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없는 상황 고려</a:t>
            </a:r>
            <a:endParaRPr lang="en-US" altLang="ko-KR" sz="1600" dirty="0"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OOD </a:t>
            </a:r>
            <a:r>
              <a:rPr lang="ko-KR" altLang="en-US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환경 방지</a:t>
            </a:r>
            <a:endParaRPr lang="en-US" altLang="ko-KR" sz="1600" dirty="0"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재현성 보장</a:t>
            </a:r>
            <a:endParaRPr lang="en-US" altLang="ko-KR" sz="1600" dirty="0"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6934ED-2775-A0D0-D592-07FE7C0E9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4" y="3429000"/>
            <a:ext cx="8208912" cy="125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045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537275" y="408244"/>
            <a:ext cx="8675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Noto Sans CJK KR Medium" pitchFamily="34" charset="-127"/>
                <a:ea typeface="Noto Sans CJK KR Medium" pitchFamily="34" charset="-127"/>
              </a:rPr>
              <a:t>Linear Regression(Ridge)</a:t>
            </a:r>
            <a:endParaRPr lang="ko-KR" altLang="en-US" sz="15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84515" y="759418"/>
            <a:ext cx="85809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23295AA5-CE63-8AA6-426B-BE79BB6ED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958" y="1700809"/>
            <a:ext cx="4379931" cy="29577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F1773B0-CC59-4188-6891-75B7F999E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15" y="1700808"/>
            <a:ext cx="4107451" cy="29577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AD90D6-9F59-E921-33FF-E697203F7328}"/>
              </a:ext>
            </a:extLst>
          </p:cNvPr>
          <p:cNvSpPr txBox="1"/>
          <p:nvPr/>
        </p:nvSpPr>
        <p:spPr>
          <a:xfrm>
            <a:off x="2287310" y="1331476"/>
            <a:ext cx="70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Train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315CEF-6E13-4E0B-1862-D36F9A04A17C}"/>
              </a:ext>
            </a:extLst>
          </p:cNvPr>
          <p:cNvSpPr txBox="1"/>
          <p:nvPr/>
        </p:nvSpPr>
        <p:spPr>
          <a:xfrm>
            <a:off x="6689961" y="1359487"/>
            <a:ext cx="607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D1BE7C7-FB39-D103-D663-169A7F067F03}"/>
              </a:ext>
            </a:extLst>
          </p:cNvPr>
          <p:cNvSpPr/>
          <p:nvPr/>
        </p:nvSpPr>
        <p:spPr>
          <a:xfrm>
            <a:off x="5313039" y="1881136"/>
            <a:ext cx="1512169" cy="2772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495E6E-A6AC-741E-B114-07A6E46064DF}"/>
              </a:ext>
            </a:extLst>
          </p:cNvPr>
          <p:cNvSpPr txBox="1"/>
          <p:nvPr/>
        </p:nvSpPr>
        <p:spPr>
          <a:xfrm>
            <a:off x="4953000" y="4865090"/>
            <a:ext cx="4384040" cy="784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특정 </a:t>
            </a:r>
            <a:r>
              <a:rPr lang="en-US" altLang="ko-KR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alpha </a:t>
            </a:r>
            <a:r>
              <a:rPr lang="ko-KR" altLang="en-US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기점으로 성능이 증가 및 감소</a:t>
            </a:r>
            <a:endParaRPr lang="en-US" altLang="ko-KR" sz="1600" dirty="0"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과한 </a:t>
            </a:r>
            <a:r>
              <a:rPr lang="en-US" altLang="ko-KR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regularization</a:t>
            </a:r>
            <a:r>
              <a:rPr lang="ko-KR" altLang="en-US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은 성능 하락</a:t>
            </a:r>
            <a:endParaRPr lang="en-US" altLang="ko-KR" sz="1600" dirty="0"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46044B-EF92-5889-003F-F27DFDD0FF7B}"/>
              </a:ext>
            </a:extLst>
          </p:cNvPr>
          <p:cNvSpPr/>
          <p:nvPr/>
        </p:nvSpPr>
        <p:spPr>
          <a:xfrm>
            <a:off x="8265368" y="1866288"/>
            <a:ext cx="288032" cy="2772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659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537275" y="408244"/>
            <a:ext cx="8675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Noto Sans CJK KR Medium" pitchFamily="34" charset="-127"/>
                <a:ea typeface="Noto Sans CJK KR Medium" pitchFamily="34" charset="-127"/>
              </a:rPr>
              <a:t>Linear Regression(Lasso)</a:t>
            </a:r>
            <a:endParaRPr lang="ko-KR" altLang="en-US" sz="15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84515" y="759418"/>
            <a:ext cx="85809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45A7CDC9-4213-9AFE-EFE7-019E9221D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75" y="1685568"/>
            <a:ext cx="3940408" cy="29592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5F6091C-5748-1952-61E9-367F0C829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396" y="1598932"/>
            <a:ext cx="4300060" cy="30425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AFA0EC-9F6F-6E09-62FD-E85537D13754}"/>
              </a:ext>
            </a:extLst>
          </p:cNvPr>
          <p:cNvSpPr txBox="1"/>
          <p:nvPr/>
        </p:nvSpPr>
        <p:spPr>
          <a:xfrm>
            <a:off x="2287310" y="1331476"/>
            <a:ext cx="70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Train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2D29A1-48AB-77DD-D09C-2E91938F2B4D}"/>
              </a:ext>
            </a:extLst>
          </p:cNvPr>
          <p:cNvSpPr txBox="1"/>
          <p:nvPr/>
        </p:nvSpPr>
        <p:spPr>
          <a:xfrm>
            <a:off x="6689961" y="1359487"/>
            <a:ext cx="607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9B515E8-5D6E-51DC-18C8-D63E3E5517C1}"/>
              </a:ext>
            </a:extLst>
          </p:cNvPr>
          <p:cNvSpPr/>
          <p:nvPr/>
        </p:nvSpPr>
        <p:spPr>
          <a:xfrm>
            <a:off x="5313039" y="1844824"/>
            <a:ext cx="792089" cy="24482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7656BD-0DF6-19AB-B2E5-F45008BA3B68}"/>
              </a:ext>
            </a:extLst>
          </p:cNvPr>
          <p:cNvSpPr/>
          <p:nvPr/>
        </p:nvSpPr>
        <p:spPr>
          <a:xfrm>
            <a:off x="6825208" y="1844824"/>
            <a:ext cx="720080" cy="24482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6079CB-5767-959E-CEBB-298EC5AC6C4A}"/>
              </a:ext>
            </a:extLst>
          </p:cNvPr>
          <p:cNvSpPr txBox="1"/>
          <p:nvPr/>
        </p:nvSpPr>
        <p:spPr>
          <a:xfrm>
            <a:off x="4874991" y="4739669"/>
            <a:ext cx="4384040" cy="784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특정 </a:t>
            </a:r>
            <a:r>
              <a:rPr lang="en-US" altLang="ko-KR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alpha </a:t>
            </a:r>
            <a:r>
              <a:rPr lang="ko-KR" altLang="en-US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기점으로 성능이 증가 및 감소</a:t>
            </a:r>
            <a:endParaRPr lang="en-US" altLang="ko-KR" sz="1600" dirty="0"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과한 </a:t>
            </a:r>
            <a:r>
              <a:rPr lang="en-US" altLang="ko-KR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regularization</a:t>
            </a:r>
            <a:r>
              <a:rPr lang="ko-KR" altLang="en-US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은 성능 하락</a:t>
            </a:r>
            <a:endParaRPr lang="en-US" altLang="ko-KR" sz="1600" dirty="0"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750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490035" y="426668"/>
            <a:ext cx="8675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Noto Sans CJK KR Medium" pitchFamily="34" charset="-127"/>
                <a:ea typeface="Noto Sans CJK KR Medium" pitchFamily="34" charset="-127"/>
              </a:rPr>
              <a:t>Variable Importance (By LASSO)</a:t>
            </a:r>
            <a:endParaRPr lang="ko-KR" altLang="en-US" sz="15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84515" y="759418"/>
            <a:ext cx="85809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CDFC96D9-D97D-B460-77BB-7993C8E73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154" y="1596288"/>
            <a:ext cx="4898340" cy="36654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ED2AFC-BF16-5E0E-E982-CD82237F65FC}"/>
              </a:ext>
            </a:extLst>
          </p:cNvPr>
          <p:cNvSpPr txBox="1"/>
          <p:nvPr/>
        </p:nvSpPr>
        <p:spPr>
          <a:xfrm>
            <a:off x="615190" y="2113191"/>
            <a:ext cx="4368485" cy="2631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CGPA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GRE Score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TOEFL Score</a:t>
            </a:r>
            <a:endParaRPr lang="ko-KR" altLang="en-US" sz="1600" dirty="0"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추천서</a:t>
            </a:r>
            <a:r>
              <a:rPr lang="en-US" altLang="ko-KR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(LOR)</a:t>
            </a:r>
            <a:endParaRPr lang="ko-KR" altLang="en-US" sz="1600" dirty="0"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연구 경험</a:t>
            </a:r>
            <a:r>
              <a:rPr lang="en-US" altLang="ko-KR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(Research)</a:t>
            </a:r>
            <a:endParaRPr lang="ko-KR" altLang="en-US" sz="1600" dirty="0"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대학 랭킹</a:t>
            </a:r>
            <a:r>
              <a:rPr lang="en-US" altLang="ko-KR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(University Rating)</a:t>
            </a:r>
            <a:endParaRPr lang="ko-KR" altLang="en-US" sz="1600" dirty="0"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학업 계획서</a:t>
            </a:r>
            <a:r>
              <a:rPr lang="en-US" altLang="ko-KR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(SOP)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87E34-4D8D-B79A-86AA-3095D18F37BA}"/>
              </a:ext>
            </a:extLst>
          </p:cNvPr>
          <p:cNvSpPr txBox="1"/>
          <p:nvPr/>
        </p:nvSpPr>
        <p:spPr>
          <a:xfrm>
            <a:off x="537275" y="105133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별 우선순위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159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A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7340" y="620689"/>
            <a:ext cx="18322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Noto Sans CJK KR Medium" pitchFamily="34" charset="-127"/>
                <a:ea typeface="Noto Sans CJK KR Medium" pitchFamily="34" charset="-127"/>
              </a:rPr>
              <a:t>Table of Contents </a:t>
            </a:r>
          </a:p>
        </p:txBody>
      </p:sp>
      <p:grpSp>
        <p:nvGrpSpPr>
          <p:cNvPr id="30" name="그룹 29"/>
          <p:cNvGrpSpPr/>
          <p:nvPr/>
        </p:nvGrpSpPr>
        <p:grpSpPr>
          <a:xfrm>
            <a:off x="3090609" y="495946"/>
            <a:ext cx="6074859" cy="3673098"/>
            <a:chOff x="2852870" y="566444"/>
            <a:chExt cx="5607562" cy="3735091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2852870" y="566444"/>
              <a:ext cx="56075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2852870" y="1033330"/>
              <a:ext cx="56075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2852870" y="1500216"/>
              <a:ext cx="56075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2852870" y="1967102"/>
              <a:ext cx="56075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2852870" y="2433988"/>
              <a:ext cx="56075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2852870" y="2900874"/>
              <a:ext cx="56075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2852870" y="3367760"/>
              <a:ext cx="56075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2852870" y="3834646"/>
              <a:ext cx="56075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2852870" y="4301535"/>
              <a:ext cx="56075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3090609" y="495812"/>
            <a:ext cx="2563651" cy="37201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500" dirty="0">
                <a:latin typeface="Noto Sans CJK KR Medium" pitchFamily="34" charset="-127"/>
                <a:ea typeface="Noto Sans CJK KR Medium" pitchFamily="34" charset="-127"/>
              </a:rPr>
              <a:t>About our Dataset</a:t>
            </a:r>
          </a:p>
          <a:p>
            <a:pPr>
              <a:lnSpc>
                <a:spcPct val="200000"/>
              </a:lnSpc>
            </a:pPr>
            <a:r>
              <a:rPr lang="en-US" altLang="ko-KR" sz="1500" dirty="0">
                <a:latin typeface="Noto Sans CJK KR Medium" pitchFamily="34" charset="-127"/>
                <a:ea typeface="Noto Sans CJK KR Medium" pitchFamily="34" charset="-127"/>
              </a:rPr>
              <a:t>Dataset Features</a:t>
            </a:r>
          </a:p>
          <a:p>
            <a:pPr>
              <a:lnSpc>
                <a:spcPct val="200000"/>
              </a:lnSpc>
            </a:pPr>
            <a:r>
              <a:rPr lang="en-US" altLang="ko-KR" sz="1500" dirty="0">
                <a:latin typeface="Noto Sans CJK KR Medium" pitchFamily="34" charset="-127"/>
                <a:ea typeface="Noto Sans CJK KR Medium" pitchFamily="34" charset="-127"/>
              </a:rPr>
              <a:t>Data Preprocessing</a:t>
            </a:r>
          </a:p>
          <a:p>
            <a:pPr>
              <a:lnSpc>
                <a:spcPct val="200000"/>
              </a:lnSpc>
            </a:pPr>
            <a:r>
              <a:rPr lang="en-US" altLang="ko-KR" sz="1500" dirty="0">
                <a:latin typeface="Noto Sans CJK KR Medium" pitchFamily="34" charset="-127"/>
                <a:ea typeface="Noto Sans CJK KR Medium" pitchFamily="34" charset="-127"/>
              </a:rPr>
              <a:t>Linear Regression</a:t>
            </a:r>
          </a:p>
          <a:p>
            <a:pPr>
              <a:lnSpc>
                <a:spcPct val="200000"/>
              </a:lnSpc>
            </a:pPr>
            <a:r>
              <a:rPr lang="en-US" altLang="ko-KR" sz="1500" dirty="0">
                <a:latin typeface="Noto Sans CJK KR Medium" pitchFamily="34" charset="-127"/>
                <a:ea typeface="Noto Sans CJK KR Medium" pitchFamily="34" charset="-127"/>
              </a:rPr>
              <a:t>KNN</a:t>
            </a:r>
          </a:p>
          <a:p>
            <a:pPr>
              <a:lnSpc>
                <a:spcPct val="200000"/>
              </a:lnSpc>
            </a:pPr>
            <a:r>
              <a:rPr lang="en-US" altLang="ko-KR" sz="1500" dirty="0">
                <a:latin typeface="Noto Sans CJK KR Medium" pitchFamily="34" charset="-127"/>
                <a:ea typeface="Noto Sans CJK KR Medium" pitchFamily="34" charset="-127"/>
              </a:rPr>
              <a:t>SVM</a:t>
            </a:r>
          </a:p>
          <a:p>
            <a:pPr>
              <a:lnSpc>
                <a:spcPct val="200000"/>
              </a:lnSpc>
            </a:pPr>
            <a:r>
              <a:rPr lang="en-US" altLang="ko-KR" sz="1500" dirty="0">
                <a:latin typeface="Noto Sans CJK KR Medium" pitchFamily="34" charset="-127"/>
                <a:ea typeface="Noto Sans CJK KR Medium" pitchFamily="34" charset="-127"/>
              </a:rPr>
              <a:t>GBM</a:t>
            </a:r>
          </a:p>
          <a:p>
            <a:pPr>
              <a:lnSpc>
                <a:spcPct val="200000"/>
              </a:lnSpc>
            </a:pPr>
            <a:r>
              <a:rPr lang="en-US" altLang="ko-KR" sz="1500" dirty="0">
                <a:latin typeface="Noto Sans CJK KR Medium" pitchFamily="34" charset="-127"/>
                <a:ea typeface="Noto Sans CJK KR Medium" pitchFamily="34" charset="-127"/>
              </a:rPr>
              <a:t>Limitations &amp; Discussions</a:t>
            </a:r>
          </a:p>
        </p:txBody>
      </p:sp>
    </p:spTree>
    <p:extLst>
      <p:ext uri="{BB962C8B-B14F-4D97-AF65-F5344CB8AC3E}">
        <p14:creationId xmlns:p14="http://schemas.microsoft.com/office/powerpoint/2010/main" val="2989751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537275" y="408244"/>
            <a:ext cx="8675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Noto Sans CJK KR Medium" pitchFamily="34" charset="-127"/>
                <a:ea typeface="Noto Sans CJK KR Medium" pitchFamily="34" charset="-127"/>
              </a:rPr>
              <a:t>KNN</a:t>
            </a:r>
            <a:endParaRPr lang="ko-KR" altLang="en-US" sz="15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84515" y="759418"/>
            <a:ext cx="85809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A0ADD770-C976-B6DF-BAB0-99BCBB6E9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59" y="1587449"/>
            <a:ext cx="3798172" cy="26949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56E77B8-66ED-BB68-7411-701FF4F3A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1556792"/>
            <a:ext cx="4212468" cy="27256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A303BA-549C-322C-097E-2E5BEC5E2B85}"/>
              </a:ext>
            </a:extLst>
          </p:cNvPr>
          <p:cNvSpPr txBox="1"/>
          <p:nvPr/>
        </p:nvSpPr>
        <p:spPr>
          <a:xfrm>
            <a:off x="5025008" y="4478451"/>
            <a:ext cx="4368485" cy="1154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k = 9, p = 7</a:t>
            </a:r>
            <a:r>
              <a:rPr lang="ko-KR" altLang="en-US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에서 최고 성능</a:t>
            </a:r>
            <a:endParaRPr lang="en-US" altLang="ko-KR" sz="1600" dirty="0"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p</a:t>
            </a:r>
            <a:r>
              <a:rPr lang="ko-KR" altLang="en-US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보다 </a:t>
            </a:r>
            <a:r>
              <a:rPr lang="en-US" altLang="ko-KR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k</a:t>
            </a:r>
            <a:r>
              <a:rPr lang="ko-KR" altLang="en-US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에서 성능 향상에 큰 영향</a:t>
            </a:r>
            <a:endParaRPr lang="en-US" altLang="ko-KR" sz="1600" dirty="0"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성능 향상 가능성 기대</a:t>
            </a:r>
            <a:endParaRPr lang="en-US" altLang="ko-KR" sz="1600" dirty="0"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881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537274" y="404664"/>
            <a:ext cx="8675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Noto Sans CJK KR Medium" pitchFamily="34" charset="-127"/>
                <a:ea typeface="Noto Sans CJK KR Medium" pitchFamily="34" charset="-127"/>
              </a:rPr>
              <a:t>What</a:t>
            </a:r>
            <a:r>
              <a:rPr lang="ko-KR" altLang="en-US" sz="1500" dirty="0"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en-US" altLang="ko-KR" sz="1500" dirty="0">
                <a:latin typeface="Noto Sans CJK KR Medium" pitchFamily="34" charset="-127"/>
                <a:ea typeface="Noto Sans CJK KR Medium" pitchFamily="34" charset="-127"/>
              </a:rPr>
              <a:t>is</a:t>
            </a:r>
            <a:r>
              <a:rPr lang="ko-KR" altLang="en-US" sz="1500" dirty="0"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en-US" altLang="ko-KR" sz="1500" dirty="0">
                <a:latin typeface="Noto Sans CJK KR Medium" pitchFamily="34" charset="-127"/>
                <a:ea typeface="Noto Sans CJK KR Medium" pitchFamily="34" charset="-127"/>
              </a:rPr>
              <a:t>SVR?</a:t>
            </a:r>
            <a:endParaRPr lang="ko-KR" altLang="en-US" sz="15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84515" y="759418"/>
            <a:ext cx="85809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DED6A628-A2BC-E3D5-4FB4-1BEA11401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74" y="980728"/>
            <a:ext cx="3563957" cy="26881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596D09B-ADB4-1201-FAA3-6F2623630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912" y="2324786"/>
            <a:ext cx="5252373" cy="31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21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537275" y="408244"/>
            <a:ext cx="8675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Noto Sans CJK KR Medium" pitchFamily="34" charset="-127"/>
                <a:ea typeface="Noto Sans CJK KR Medium" pitchFamily="34" charset="-127"/>
              </a:rPr>
              <a:t>SVR</a:t>
            </a:r>
            <a:endParaRPr lang="ko-KR" altLang="en-US" sz="15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84515" y="759418"/>
            <a:ext cx="85809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BE4F6FF2-9453-DF0D-F69B-2D1884ABA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1" y="1544153"/>
            <a:ext cx="3868359" cy="31764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10E6455-B8CF-FB13-59CD-1AF923258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019" y="1700805"/>
            <a:ext cx="4127793" cy="30198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2A051A-8811-D265-C334-5C4B9F802E5B}"/>
              </a:ext>
            </a:extLst>
          </p:cNvPr>
          <p:cNvSpPr txBox="1"/>
          <p:nvPr/>
        </p:nvSpPr>
        <p:spPr>
          <a:xfrm>
            <a:off x="1361053" y="1331477"/>
            <a:ext cx="2804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Tuning hyperparameter 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302460-E30A-0DAE-ABC7-0470383F7789}"/>
              </a:ext>
            </a:extLst>
          </p:cNvPr>
          <p:cNvSpPr txBox="1"/>
          <p:nvPr/>
        </p:nvSpPr>
        <p:spPr>
          <a:xfrm>
            <a:off x="5529064" y="1359483"/>
            <a:ext cx="3369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Tuning hyperparameter epsilon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F9F45F-035E-48E3-6660-066B546F06F1}"/>
              </a:ext>
            </a:extLst>
          </p:cNvPr>
          <p:cNvSpPr/>
          <p:nvPr/>
        </p:nvSpPr>
        <p:spPr>
          <a:xfrm>
            <a:off x="5457057" y="1838719"/>
            <a:ext cx="1224136" cy="2700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06F9D-498D-10CD-CDBE-C7C1E5E68D5D}"/>
              </a:ext>
            </a:extLst>
          </p:cNvPr>
          <p:cNvSpPr/>
          <p:nvPr/>
        </p:nvSpPr>
        <p:spPr>
          <a:xfrm>
            <a:off x="732188" y="2420888"/>
            <a:ext cx="3697572" cy="1440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885BC8-E7F1-1365-2222-D87232EA6238}"/>
              </a:ext>
            </a:extLst>
          </p:cNvPr>
          <p:cNvSpPr txBox="1"/>
          <p:nvPr/>
        </p:nvSpPr>
        <p:spPr>
          <a:xfrm>
            <a:off x="5169024" y="4769553"/>
            <a:ext cx="4384040" cy="784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Epsilon 0.4 </a:t>
            </a:r>
            <a:r>
              <a:rPr lang="ko-KR" altLang="en-US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부근에서 최고 성능</a:t>
            </a:r>
            <a:endParaRPr lang="en-US" altLang="ko-KR" sz="1600" dirty="0"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Epsilon </a:t>
            </a:r>
            <a:r>
              <a:rPr lang="ko-KR" altLang="en-US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커질수록 </a:t>
            </a:r>
            <a:r>
              <a:rPr lang="en-US" altLang="ko-KR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classification</a:t>
            </a:r>
            <a:r>
              <a:rPr lang="ko-KR" altLang="en-US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로 추정</a:t>
            </a:r>
            <a:endParaRPr lang="en-US" altLang="ko-KR" sz="1600" dirty="0"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2D485B-613A-26F9-463F-DDBE8CACE3E8}"/>
              </a:ext>
            </a:extLst>
          </p:cNvPr>
          <p:cNvSpPr txBox="1"/>
          <p:nvPr/>
        </p:nvSpPr>
        <p:spPr>
          <a:xfrm>
            <a:off x="632521" y="4769553"/>
            <a:ext cx="4384040" cy="415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성능</a:t>
            </a:r>
            <a:r>
              <a:rPr lang="en-US" altLang="ko-KR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 0.7903 </a:t>
            </a:r>
            <a:r>
              <a:rPr lang="ko-KR" altLang="en-US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부근에서 수렴</a:t>
            </a:r>
            <a:endParaRPr lang="en-US" altLang="ko-KR" sz="1600" dirty="0"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608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537275" y="408244"/>
            <a:ext cx="8675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Noto Sans CJK KR Medium" pitchFamily="34" charset="-127"/>
                <a:ea typeface="Noto Sans CJK KR Medium" pitchFamily="34" charset="-127"/>
              </a:rPr>
              <a:t>GBM</a:t>
            </a:r>
            <a:endParaRPr lang="ko-KR" altLang="en-US" sz="15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84515" y="759418"/>
            <a:ext cx="85809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A7510D92-6246-D7D4-3435-C15E9AE3E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240" y="1889729"/>
            <a:ext cx="4742000" cy="36859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5A8BA6-D2F6-5DFA-60B6-1FC9E1EE8D77}"/>
              </a:ext>
            </a:extLst>
          </p:cNvPr>
          <p:cNvSpPr txBox="1"/>
          <p:nvPr/>
        </p:nvSpPr>
        <p:spPr>
          <a:xfrm>
            <a:off x="584515" y="2996952"/>
            <a:ext cx="41524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manual</a:t>
            </a:r>
            <a:r>
              <a:rPr lang="ko-KR" altLang="en-US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하게 </a:t>
            </a:r>
            <a:r>
              <a:rPr lang="en-US" altLang="ko-KR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hyper-parameter tuning</a:t>
            </a:r>
            <a:r>
              <a:rPr lang="ko-KR" altLang="en-US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하여 가장 좋은 일반화 성능 기준 그래프</a:t>
            </a:r>
            <a:endParaRPr lang="en-US" altLang="ko-KR" sz="1600" dirty="0"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# of Boosting stages</a:t>
            </a:r>
            <a:r>
              <a:rPr lang="ko-KR" altLang="en-US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가 증가할수록</a:t>
            </a:r>
            <a:r>
              <a:rPr lang="en-US" altLang="ko-KR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908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537275" y="408244"/>
            <a:ext cx="8675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Noto Sans CJK KR Medium" pitchFamily="34" charset="-127"/>
                <a:ea typeface="Noto Sans CJK KR Medium" pitchFamily="34" charset="-127"/>
              </a:rPr>
              <a:t>GBM</a:t>
            </a:r>
            <a:endParaRPr lang="ko-KR" altLang="en-US" sz="15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84515" y="759418"/>
            <a:ext cx="85809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010CD4ED-5575-F9AA-7E17-8ACBE38D8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39" y="1620089"/>
            <a:ext cx="8113122" cy="24041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091FB8-A9FB-A412-237B-F9D465CBAC12}"/>
              </a:ext>
            </a:extLst>
          </p:cNvPr>
          <p:cNvSpPr txBox="1"/>
          <p:nvPr/>
        </p:nvSpPr>
        <p:spPr>
          <a:xfrm>
            <a:off x="537275" y="1051331"/>
            <a:ext cx="4919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Underfit</a:t>
            </a:r>
            <a:r>
              <a:rPr lang="ko-KR" altLang="en-US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에서의 </a:t>
            </a:r>
            <a:r>
              <a:rPr lang="en-US" altLang="ko-KR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Decision Tree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ED4F31-8BE7-C98C-8953-323240365F95}"/>
              </a:ext>
            </a:extLst>
          </p:cNvPr>
          <p:cNvSpPr txBox="1"/>
          <p:nvPr/>
        </p:nvSpPr>
        <p:spPr>
          <a:xfrm>
            <a:off x="584515" y="4653136"/>
            <a:ext cx="6024669" cy="415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우선순위가 가장 큰 </a:t>
            </a:r>
            <a:r>
              <a:rPr lang="en-US" altLang="ko-KR" sz="1600" b="1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CGPA </a:t>
            </a:r>
            <a:r>
              <a:rPr lang="ko-KR" altLang="en-US" sz="1600" b="1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기준으로만 </a:t>
            </a:r>
            <a:r>
              <a:rPr lang="en-US" altLang="ko-KR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Decision Tree </a:t>
            </a:r>
            <a:r>
              <a:rPr lang="ko-KR" altLang="en-US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생성</a:t>
            </a:r>
            <a:endParaRPr lang="en-US" altLang="ko-KR" sz="1600" dirty="0"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904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537275" y="408244"/>
            <a:ext cx="8675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Noto Sans CJK KR Medium" pitchFamily="34" charset="-127"/>
                <a:ea typeface="Noto Sans CJK KR Medium" pitchFamily="34" charset="-127"/>
              </a:rPr>
              <a:t>GBM</a:t>
            </a:r>
            <a:endParaRPr lang="ko-KR" altLang="en-US" sz="15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84515" y="759418"/>
            <a:ext cx="85809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4091FB8-A9FB-A412-237B-F9D465CBAC12}"/>
              </a:ext>
            </a:extLst>
          </p:cNvPr>
          <p:cNvSpPr txBox="1"/>
          <p:nvPr/>
        </p:nvSpPr>
        <p:spPr>
          <a:xfrm>
            <a:off x="537275" y="1051331"/>
            <a:ext cx="4919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Sweet Spot</a:t>
            </a:r>
            <a:r>
              <a:rPr lang="ko-KR" altLang="en-US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에서의 </a:t>
            </a:r>
            <a:r>
              <a:rPr lang="en-US" altLang="ko-KR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Decision Tree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ED4F31-8BE7-C98C-8953-323240365F95}"/>
              </a:ext>
            </a:extLst>
          </p:cNvPr>
          <p:cNvSpPr txBox="1"/>
          <p:nvPr/>
        </p:nvSpPr>
        <p:spPr>
          <a:xfrm>
            <a:off x="584515" y="4653136"/>
            <a:ext cx="6456717" cy="784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CGPA</a:t>
            </a:r>
            <a:r>
              <a:rPr lang="ko-KR" altLang="en-US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뿐만 아니라 </a:t>
            </a:r>
            <a:r>
              <a:rPr lang="en-US" altLang="ko-KR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Research, LOR, GRE Score </a:t>
            </a:r>
            <a:r>
              <a:rPr lang="ko-KR" altLang="en-US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등 </a:t>
            </a:r>
            <a:r>
              <a:rPr lang="ko-KR" altLang="en-US" sz="1600" b="1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다양한 </a:t>
            </a:r>
            <a:r>
              <a:rPr lang="en-US" altLang="ko-KR" sz="1600" b="1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features </a:t>
            </a:r>
            <a:r>
              <a:rPr lang="ko-KR" altLang="en-US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활용하여 </a:t>
            </a:r>
            <a:r>
              <a:rPr lang="en-US" altLang="ko-KR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Decision Tree </a:t>
            </a:r>
            <a:r>
              <a:rPr lang="ko-KR" altLang="en-US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생성</a:t>
            </a:r>
            <a:endParaRPr lang="en-US" altLang="ko-KR" sz="1600" dirty="0"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3898833-75DA-EEAD-4957-836139A70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277" y="1966878"/>
            <a:ext cx="8035446" cy="199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43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537275" y="408244"/>
            <a:ext cx="8675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Noto Sans CJK KR Medium" pitchFamily="34" charset="-127"/>
                <a:ea typeface="Noto Sans CJK KR Medium" pitchFamily="34" charset="-127"/>
              </a:rPr>
              <a:t>GBM</a:t>
            </a:r>
            <a:endParaRPr lang="ko-KR" altLang="en-US" sz="15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84515" y="759418"/>
            <a:ext cx="85809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4091FB8-A9FB-A412-237B-F9D465CBAC12}"/>
              </a:ext>
            </a:extLst>
          </p:cNvPr>
          <p:cNvSpPr txBox="1"/>
          <p:nvPr/>
        </p:nvSpPr>
        <p:spPr>
          <a:xfrm>
            <a:off x="537275" y="1051331"/>
            <a:ext cx="4919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Overfit</a:t>
            </a:r>
            <a:r>
              <a:rPr lang="ko-KR" altLang="en-US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에서의 </a:t>
            </a:r>
            <a:r>
              <a:rPr lang="en-US" altLang="ko-KR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Decision Tree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ED4F31-8BE7-C98C-8953-323240365F95}"/>
              </a:ext>
            </a:extLst>
          </p:cNvPr>
          <p:cNvSpPr txBox="1"/>
          <p:nvPr/>
        </p:nvSpPr>
        <p:spPr>
          <a:xfrm>
            <a:off x="584515" y="4653136"/>
            <a:ext cx="7320813" cy="415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주로 </a:t>
            </a:r>
            <a:r>
              <a:rPr lang="en-US" altLang="ko-KR" sz="1600" b="1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GRE Score, LOR features</a:t>
            </a:r>
            <a:r>
              <a:rPr lang="ko-KR" altLang="en-US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을 활용하여 </a:t>
            </a:r>
            <a:r>
              <a:rPr lang="en-US" altLang="ko-KR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Decision Tree </a:t>
            </a:r>
            <a:r>
              <a:rPr lang="ko-KR" altLang="en-US" sz="1600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생성</a:t>
            </a:r>
            <a:endParaRPr lang="en-US" altLang="ko-KR" sz="1600" dirty="0"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F97266-5A7C-4FC9-EF9E-E398867C3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60" y="1893189"/>
            <a:ext cx="7920880" cy="216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58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537275" y="408244"/>
            <a:ext cx="8675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Noto Sans CJK KR Medium" pitchFamily="34" charset="-127"/>
                <a:ea typeface="Noto Sans CJK KR Medium" pitchFamily="34" charset="-127"/>
              </a:rPr>
              <a:t>Limitations</a:t>
            </a:r>
            <a:endParaRPr lang="ko-KR" altLang="en-US" sz="15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84515" y="759418"/>
            <a:ext cx="85809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0F33307-2BB9-8BAE-1578-EFB651180B9C}"/>
              </a:ext>
            </a:extLst>
          </p:cNvPr>
          <p:cNvSpPr txBox="1"/>
          <p:nvPr/>
        </p:nvSpPr>
        <p:spPr>
          <a:xfrm>
            <a:off x="776536" y="1196752"/>
            <a:ext cx="6045245" cy="25340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Source of Dataset is not Clear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2.  Some features are Qualitative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    (ex. Statement of Purpose, Letter of Recommendation)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3.  GRE score feature is not well scaled</a:t>
            </a:r>
          </a:p>
        </p:txBody>
      </p:sp>
    </p:spTree>
    <p:extLst>
      <p:ext uri="{BB962C8B-B14F-4D97-AF65-F5344CB8AC3E}">
        <p14:creationId xmlns:p14="http://schemas.microsoft.com/office/powerpoint/2010/main" val="1716849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537275" y="408244"/>
            <a:ext cx="8675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Noto Sans CJK KR Medium" pitchFamily="34" charset="-127"/>
                <a:ea typeface="Noto Sans CJK KR Medium" pitchFamily="34" charset="-127"/>
              </a:rPr>
              <a:t>Discussions</a:t>
            </a:r>
            <a:endParaRPr lang="ko-KR" altLang="en-US" sz="15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84515" y="759418"/>
            <a:ext cx="85809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0F33307-2BB9-8BAE-1578-EFB651180B9C}"/>
              </a:ext>
            </a:extLst>
          </p:cNvPr>
          <p:cNvSpPr txBox="1"/>
          <p:nvPr/>
        </p:nvSpPr>
        <p:spPr>
          <a:xfrm>
            <a:off x="776536" y="1196752"/>
            <a:ext cx="7848872" cy="4611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NN </a:t>
            </a:r>
            <a:r>
              <a:rPr lang="ko-KR" altLang="en-US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모델을 사용하지 않아도 충분히 대학원 진학에 필요한 자료를 가지고 효과적인 분석 수행</a:t>
            </a:r>
            <a:r>
              <a:rPr lang="en-US" altLang="ko-KR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약 </a:t>
            </a:r>
            <a:r>
              <a:rPr lang="en-US" altLang="ko-KR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78%)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Background</a:t>
            </a:r>
            <a:r>
              <a:rPr lang="ko-KR" altLang="en-US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보단 개인의 능력이 대학원 진학에 더 중요</a:t>
            </a:r>
            <a:endParaRPr lang="en-US" altLang="ko-KR" dirty="0"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일반화된 대용량의 대학원 진학 자료를 통해 보완된 분석 가능성 기대</a:t>
            </a:r>
            <a:endParaRPr lang="en-US" altLang="ko-KR" dirty="0"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853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537275" y="408244"/>
            <a:ext cx="8675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err="1">
                <a:latin typeface="Noto Sans CJK KR Medium" pitchFamily="34" charset="-127"/>
                <a:ea typeface="Noto Sans CJK KR Medium" pitchFamily="34" charset="-127"/>
              </a:rPr>
              <a:t>QnA</a:t>
            </a:r>
            <a:endParaRPr lang="ko-KR" altLang="en-US" sz="15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84515" y="759418"/>
            <a:ext cx="85809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0F33307-2BB9-8BAE-1578-EFB651180B9C}"/>
              </a:ext>
            </a:extLst>
          </p:cNvPr>
          <p:cNvSpPr txBox="1"/>
          <p:nvPr/>
        </p:nvSpPr>
        <p:spPr>
          <a:xfrm>
            <a:off x="3692860" y="2573573"/>
            <a:ext cx="2520280" cy="17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0" dirty="0" err="1">
                <a:latin typeface="Arial" panose="020B0604020202020204" pitchFamily="34" charset="0"/>
                <a:ea typeface="noto sans" panose="020B0502040504020204" pitchFamily="34" charset="0"/>
                <a:cs typeface="Arial" panose="020B0604020202020204" pitchFamily="34" charset="0"/>
              </a:rPr>
              <a:t>QnA</a:t>
            </a:r>
            <a:endParaRPr lang="en-US" altLang="ko-KR" sz="8000" dirty="0">
              <a:latin typeface="Arial" panose="020B0604020202020204" pitchFamily="34" charset="0"/>
              <a:ea typeface="noto sans" panose="020B05020405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712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537275" y="408244"/>
            <a:ext cx="8675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Noto Sans CJK KR Medium" pitchFamily="34" charset="-127"/>
                <a:ea typeface="Noto Sans CJK KR Medium" pitchFamily="34" charset="-127"/>
              </a:rPr>
              <a:t>Graduates Admission Prediction</a:t>
            </a:r>
            <a:endParaRPr lang="ko-KR" altLang="en-US" sz="15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84515" y="759418"/>
            <a:ext cx="85809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6E3D6A8-D5DC-6D2E-334C-330BECECA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015" y="1484785"/>
            <a:ext cx="7081970" cy="388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541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537275" y="408244"/>
            <a:ext cx="8675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Noto Sans CJK KR Medium" pitchFamily="34" charset="-127"/>
                <a:ea typeface="Noto Sans CJK KR Medium" pitchFamily="34" charset="-127"/>
              </a:rPr>
              <a:t>Graduates Admission Prediction</a:t>
            </a:r>
            <a:endParaRPr lang="ko-KR" altLang="en-US" sz="15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84515" y="759418"/>
            <a:ext cx="85809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4E2D37D-E3D2-1A8D-7F2F-A73755473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92" y="1240263"/>
            <a:ext cx="8519416" cy="437747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462B567-5404-9B27-3FD8-410FC81B178F}"/>
              </a:ext>
            </a:extLst>
          </p:cNvPr>
          <p:cNvSpPr/>
          <p:nvPr/>
        </p:nvSpPr>
        <p:spPr>
          <a:xfrm>
            <a:off x="693292" y="1844824"/>
            <a:ext cx="5915892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283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497827" y="407417"/>
            <a:ext cx="8675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Noto Sans CJK KR Medium" pitchFamily="34" charset="-127"/>
                <a:ea typeface="Noto Sans CJK KR Medium" pitchFamily="34" charset="-127"/>
              </a:rPr>
              <a:t>Our Dataset Features</a:t>
            </a:r>
            <a:endParaRPr lang="ko-KR" altLang="en-US" sz="15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84515" y="759418"/>
            <a:ext cx="85809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8C4C377C-8F55-E836-1B77-225F1D76E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92" y="1240263"/>
            <a:ext cx="8519416" cy="437747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21337D0-9C9E-D14E-D06A-69F7E1D72AE3}"/>
              </a:ext>
            </a:extLst>
          </p:cNvPr>
          <p:cNvSpPr/>
          <p:nvPr/>
        </p:nvSpPr>
        <p:spPr>
          <a:xfrm>
            <a:off x="693292" y="3140968"/>
            <a:ext cx="5915892" cy="18722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701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497827" y="407417"/>
            <a:ext cx="8675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Noto Sans CJK KR Medium" pitchFamily="34" charset="-127"/>
                <a:ea typeface="Noto Sans CJK KR Medium" pitchFamily="34" charset="-127"/>
              </a:rPr>
              <a:t>GRE Scores (out of 340)</a:t>
            </a:r>
            <a:endParaRPr lang="ko-KR" altLang="en-US" sz="15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84515" y="759418"/>
            <a:ext cx="85809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672255-CDAB-20BE-E31D-F581A2065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196752"/>
            <a:ext cx="8848374" cy="503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007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497827" y="407417"/>
            <a:ext cx="8675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Noto Sans CJK KR Medium" pitchFamily="34" charset="-127"/>
                <a:ea typeface="Noto Sans CJK KR Medium" pitchFamily="34" charset="-127"/>
              </a:rPr>
              <a:t>TOEFL</a:t>
            </a:r>
            <a:r>
              <a:rPr lang="ko-KR" altLang="en-US" sz="1500" dirty="0"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en-US" altLang="ko-KR" sz="1500" dirty="0">
                <a:latin typeface="Noto Sans CJK KR Medium" pitchFamily="34" charset="-127"/>
                <a:ea typeface="Noto Sans CJK KR Medium" pitchFamily="34" charset="-127"/>
              </a:rPr>
              <a:t>Scores (out of 120)</a:t>
            </a:r>
            <a:endParaRPr lang="ko-KR" altLang="en-US" sz="15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84515" y="759418"/>
            <a:ext cx="85809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TOEFL IBT Scores">
            <a:extLst>
              <a:ext uri="{FF2B5EF4-FFF2-40B4-BE49-F238E27FC236}">
                <a16:creationId xmlns:a16="http://schemas.microsoft.com/office/drawing/2014/main" id="{1ED7D25E-1842-4CE5-F344-42A23D920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768" y="1052736"/>
            <a:ext cx="7176464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400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497827" y="407417"/>
            <a:ext cx="8675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Noto Sans CJK KR Medium" pitchFamily="34" charset="-127"/>
                <a:ea typeface="Noto Sans CJK KR Medium" pitchFamily="34" charset="-127"/>
              </a:rPr>
              <a:t>University Rating (out of 5)</a:t>
            </a:r>
            <a:endParaRPr lang="ko-KR" altLang="en-US" sz="15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84515" y="759418"/>
            <a:ext cx="85809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72AE5D11-E6C8-98D4-C2C9-28EB8A7BD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768" y="908720"/>
            <a:ext cx="5098960" cy="571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627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497827" y="407417"/>
            <a:ext cx="8675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Noto Sans CJK KR Medium" pitchFamily="34" charset="-127"/>
                <a:ea typeface="Noto Sans CJK KR Medium" pitchFamily="34" charset="-127"/>
              </a:rPr>
              <a:t>Statement of Purpose (SOP) Strength (out of 5)</a:t>
            </a:r>
            <a:endParaRPr lang="ko-KR" altLang="en-US" sz="15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84515" y="759418"/>
            <a:ext cx="85809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12614BC-B7A8-DA8D-336F-6B1082B2F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768" y="980728"/>
            <a:ext cx="4517532" cy="581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081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2436</TotalTime>
  <Words>3996</Words>
  <Application>Microsoft Office PowerPoint</Application>
  <PresentationFormat>A4 용지(210x297mm)</PresentationFormat>
  <Paragraphs>350</Paragraphs>
  <Slides>29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Arial</vt:lpstr>
      <vt:lpstr>Open Sans</vt:lpstr>
      <vt:lpstr>Noto Sans CJK KR Medium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이국현</cp:lastModifiedBy>
  <cp:revision>12</cp:revision>
  <dcterms:created xsi:type="dcterms:W3CDTF">2018-09-05T05:11:29Z</dcterms:created>
  <dcterms:modified xsi:type="dcterms:W3CDTF">2023-05-22T05:56:57Z</dcterms:modified>
</cp:coreProperties>
</file>